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70" r:id="rId20"/>
    <p:sldId id="269" r:id="rId21"/>
    <p:sldId id="271" r:id="rId22"/>
  </p:sldIdLst>
  <p:sldSz cx="9144000" cy="5143500" type="screen16x9"/>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546" y="-9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42" name="PlaceHolder 2"/>
          <p:cNvSpPr>
            <a:spLocks noGrp="1"/>
          </p:cNvSpPr>
          <p:nvPr>
            <p:ph type="body"/>
          </p:nvPr>
        </p:nvSpPr>
        <p:spPr>
          <a:xfrm>
            <a:off x="1297440" y="156744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43" name="PlaceHolder 3"/>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45"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46"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47"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48" name="PlaceHolder 5"/>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50"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51" name="PlaceHolder 3"/>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pic>
        <p:nvPicPr>
          <p:cNvPr id="52" name="Picture 51"/>
          <p:cNvPicPr/>
          <p:nvPr/>
        </p:nvPicPr>
        <p:blipFill>
          <a:blip r:embed="rId2"/>
          <a:stretch/>
        </p:blipFill>
        <p:spPr>
          <a:xfrm>
            <a:off x="1297440" y="1652400"/>
            <a:ext cx="3434400" cy="2739960"/>
          </a:xfrm>
          <a:prstGeom prst="rect">
            <a:avLst/>
          </a:prstGeom>
          <a:ln>
            <a:noFill/>
          </a:ln>
        </p:spPr>
      </p:pic>
      <p:pic>
        <p:nvPicPr>
          <p:cNvPr id="53" name="Picture 52"/>
          <p:cNvPicPr/>
          <p:nvPr/>
        </p:nvPicPr>
        <p:blipFill>
          <a:blip r:embed="rId2"/>
          <a:stretch/>
        </p:blipFill>
        <p:spPr>
          <a:xfrm>
            <a:off x="1297440" y="1652400"/>
            <a:ext cx="3434400" cy="27399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8"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59" name="PlaceHolder 2"/>
          <p:cNvSpPr>
            <a:spLocks noGrp="1"/>
          </p:cNvSpPr>
          <p:nvPr>
            <p:ph type="subTitle"/>
          </p:nvPr>
        </p:nvSpPr>
        <p:spPr>
          <a:xfrm>
            <a:off x="1297440" y="1567440"/>
            <a:ext cx="3434400" cy="291060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61"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63"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64" name="PlaceHolder 3"/>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6" name="PlaceHolder 1"/>
          <p:cNvSpPr>
            <a:spLocks noGrp="1"/>
          </p:cNvSpPr>
          <p:nvPr>
            <p:ph type="subTitle"/>
          </p:nvPr>
        </p:nvSpPr>
        <p:spPr>
          <a:xfrm>
            <a:off x="1297440" y="393840"/>
            <a:ext cx="7038360" cy="423504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68"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69" name="PlaceHolder 3"/>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70" name="PlaceHolder 4"/>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0"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1" name="PlaceHolder 2"/>
          <p:cNvSpPr>
            <a:spLocks noGrp="1"/>
          </p:cNvSpPr>
          <p:nvPr>
            <p:ph type="subTitle"/>
          </p:nvPr>
        </p:nvSpPr>
        <p:spPr>
          <a:xfrm>
            <a:off x="1297440" y="1567440"/>
            <a:ext cx="3434400" cy="291060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72"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73"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74"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76"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77"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78" name="PlaceHolder 4"/>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80" name="PlaceHolder 2"/>
          <p:cNvSpPr>
            <a:spLocks noGrp="1"/>
          </p:cNvSpPr>
          <p:nvPr>
            <p:ph type="body"/>
          </p:nvPr>
        </p:nvSpPr>
        <p:spPr>
          <a:xfrm>
            <a:off x="1297440" y="156744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81" name="PlaceHolder 3"/>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83"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84"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85"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86" name="PlaceHolder 5"/>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88"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89" name="PlaceHolder 3"/>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pic>
        <p:nvPicPr>
          <p:cNvPr id="90" name="Picture 89"/>
          <p:cNvPicPr/>
          <p:nvPr/>
        </p:nvPicPr>
        <p:blipFill>
          <a:blip r:embed="rId2"/>
          <a:stretch/>
        </p:blipFill>
        <p:spPr>
          <a:xfrm>
            <a:off x="1297440" y="1652400"/>
            <a:ext cx="3434400" cy="2739960"/>
          </a:xfrm>
          <a:prstGeom prst="rect">
            <a:avLst/>
          </a:prstGeom>
          <a:ln>
            <a:noFill/>
          </a:ln>
        </p:spPr>
      </p:pic>
      <p:pic>
        <p:nvPicPr>
          <p:cNvPr id="91" name="Picture 90"/>
          <p:cNvPicPr/>
          <p:nvPr/>
        </p:nvPicPr>
        <p:blipFill>
          <a:blip r:embed="rId2"/>
          <a:stretch/>
        </p:blipFill>
        <p:spPr>
          <a:xfrm>
            <a:off x="1297440" y="1652400"/>
            <a:ext cx="3434400" cy="273996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9"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00" name="PlaceHolder 2"/>
          <p:cNvSpPr>
            <a:spLocks noGrp="1"/>
          </p:cNvSpPr>
          <p:nvPr>
            <p:ph type="subTitle"/>
          </p:nvPr>
        </p:nvSpPr>
        <p:spPr>
          <a:xfrm>
            <a:off x="1297440" y="1567440"/>
            <a:ext cx="3434400" cy="291060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02"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04"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05" name="PlaceHolder 3"/>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6"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3"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7" name="PlaceHolder 1"/>
          <p:cNvSpPr>
            <a:spLocks noGrp="1"/>
          </p:cNvSpPr>
          <p:nvPr>
            <p:ph type="subTitle"/>
          </p:nvPr>
        </p:nvSpPr>
        <p:spPr>
          <a:xfrm>
            <a:off x="1297440" y="393840"/>
            <a:ext cx="7038360" cy="423504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09"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10" name="PlaceHolder 3"/>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11" name="PlaceHolder 4"/>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13"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14"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15"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17"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18"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19" name="PlaceHolder 4"/>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21" name="PlaceHolder 2"/>
          <p:cNvSpPr>
            <a:spLocks noGrp="1"/>
          </p:cNvSpPr>
          <p:nvPr>
            <p:ph type="body"/>
          </p:nvPr>
        </p:nvSpPr>
        <p:spPr>
          <a:xfrm>
            <a:off x="1297440" y="156744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22" name="PlaceHolder 3"/>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24"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25"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26"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27" name="PlaceHolder 5"/>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29"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30" name="PlaceHolder 3"/>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pic>
        <p:nvPicPr>
          <p:cNvPr id="131" name="Picture 130"/>
          <p:cNvPicPr/>
          <p:nvPr/>
        </p:nvPicPr>
        <p:blipFill>
          <a:blip r:embed="rId2"/>
          <a:stretch/>
        </p:blipFill>
        <p:spPr>
          <a:xfrm>
            <a:off x="1297440" y="1652400"/>
            <a:ext cx="3434400" cy="2739960"/>
          </a:xfrm>
          <a:prstGeom prst="rect">
            <a:avLst/>
          </a:prstGeom>
          <a:ln>
            <a:noFill/>
          </a:ln>
        </p:spPr>
      </p:pic>
      <p:pic>
        <p:nvPicPr>
          <p:cNvPr id="132" name="Picture 131"/>
          <p:cNvPicPr/>
          <p:nvPr/>
        </p:nvPicPr>
        <p:blipFill>
          <a:blip r:embed="rId2"/>
          <a:stretch/>
        </p:blipFill>
        <p:spPr>
          <a:xfrm>
            <a:off x="1297440" y="1652400"/>
            <a:ext cx="3434400" cy="273996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8"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39" name="PlaceHolder 2"/>
          <p:cNvSpPr>
            <a:spLocks noGrp="1"/>
          </p:cNvSpPr>
          <p:nvPr>
            <p:ph type="subTitle"/>
          </p:nvPr>
        </p:nvSpPr>
        <p:spPr>
          <a:xfrm>
            <a:off x="1297440" y="1567440"/>
            <a:ext cx="3434400" cy="291060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41"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5"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6" name="PlaceHolder 3"/>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43"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44" name="PlaceHolder 3"/>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5"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6" name="PlaceHolder 1"/>
          <p:cNvSpPr>
            <a:spLocks noGrp="1"/>
          </p:cNvSpPr>
          <p:nvPr>
            <p:ph type="subTitle"/>
          </p:nvPr>
        </p:nvSpPr>
        <p:spPr>
          <a:xfrm>
            <a:off x="1297440" y="393840"/>
            <a:ext cx="7038360" cy="423504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48"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49" name="PlaceHolder 3"/>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50" name="PlaceHolder 4"/>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52"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53"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54"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56"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57"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58" name="PlaceHolder 4"/>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60" name="PlaceHolder 2"/>
          <p:cNvSpPr>
            <a:spLocks noGrp="1"/>
          </p:cNvSpPr>
          <p:nvPr>
            <p:ph type="body"/>
          </p:nvPr>
        </p:nvSpPr>
        <p:spPr>
          <a:xfrm>
            <a:off x="1297440" y="156744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61" name="PlaceHolder 3"/>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63"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64"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65"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66" name="PlaceHolder 5"/>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68"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69" name="PlaceHolder 3"/>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pic>
        <p:nvPicPr>
          <p:cNvPr id="170" name="Picture 169"/>
          <p:cNvPicPr/>
          <p:nvPr/>
        </p:nvPicPr>
        <p:blipFill>
          <a:blip r:embed="rId2"/>
          <a:stretch/>
        </p:blipFill>
        <p:spPr>
          <a:xfrm>
            <a:off x="1297440" y="1652400"/>
            <a:ext cx="3434400" cy="2739960"/>
          </a:xfrm>
          <a:prstGeom prst="rect">
            <a:avLst/>
          </a:prstGeom>
          <a:ln>
            <a:noFill/>
          </a:ln>
        </p:spPr>
      </p:pic>
      <p:pic>
        <p:nvPicPr>
          <p:cNvPr id="171" name="Picture 170"/>
          <p:cNvPicPr/>
          <p:nvPr/>
        </p:nvPicPr>
        <p:blipFill>
          <a:blip r:embed="rId2"/>
          <a:stretch/>
        </p:blipFill>
        <p:spPr>
          <a:xfrm>
            <a:off x="1297440" y="1652400"/>
            <a:ext cx="3434400" cy="2739960"/>
          </a:xfrm>
          <a:prstGeom prst="rect">
            <a:avLst/>
          </a:prstGeom>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9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93" name="PlaceHolder 2"/>
          <p:cNvSpPr>
            <a:spLocks noGrp="1"/>
          </p:cNvSpPr>
          <p:nvPr>
            <p:ph type="subTitle"/>
          </p:nvPr>
        </p:nvSpPr>
        <p:spPr>
          <a:xfrm>
            <a:off x="1297440" y="1567440"/>
            <a:ext cx="3434400" cy="291060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95"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97"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198" name="PlaceHolder 3"/>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9"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00" name="PlaceHolder 1"/>
          <p:cNvSpPr>
            <a:spLocks noGrp="1"/>
          </p:cNvSpPr>
          <p:nvPr>
            <p:ph type="subTitle"/>
          </p:nvPr>
        </p:nvSpPr>
        <p:spPr>
          <a:xfrm>
            <a:off x="1297440" y="393840"/>
            <a:ext cx="7038360" cy="423504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02"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03" name="PlaceHolder 3"/>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04" name="PlaceHolder 4"/>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5"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06"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07"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08"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9"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10"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11"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12" name="PlaceHolder 4"/>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13"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14" name="PlaceHolder 2"/>
          <p:cNvSpPr>
            <a:spLocks noGrp="1"/>
          </p:cNvSpPr>
          <p:nvPr>
            <p:ph type="body"/>
          </p:nvPr>
        </p:nvSpPr>
        <p:spPr>
          <a:xfrm>
            <a:off x="1297440" y="156744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15" name="PlaceHolder 3"/>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16"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17"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18"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19"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20" name="PlaceHolder 5"/>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8" name="PlaceHolder 1"/>
          <p:cNvSpPr>
            <a:spLocks noGrp="1"/>
          </p:cNvSpPr>
          <p:nvPr>
            <p:ph type="subTitle"/>
          </p:nvPr>
        </p:nvSpPr>
        <p:spPr>
          <a:xfrm>
            <a:off x="1297440" y="393840"/>
            <a:ext cx="7038360" cy="423504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21"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22"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23" name="PlaceHolder 3"/>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pic>
        <p:nvPicPr>
          <p:cNvPr id="224" name="Picture 223"/>
          <p:cNvPicPr/>
          <p:nvPr/>
        </p:nvPicPr>
        <p:blipFill>
          <a:blip r:embed="rId2"/>
          <a:stretch/>
        </p:blipFill>
        <p:spPr>
          <a:xfrm>
            <a:off x="1297440" y="1652400"/>
            <a:ext cx="3434400" cy="2739960"/>
          </a:xfrm>
          <a:prstGeom prst="rect">
            <a:avLst/>
          </a:prstGeom>
          <a:ln>
            <a:noFill/>
          </a:ln>
        </p:spPr>
      </p:pic>
      <p:pic>
        <p:nvPicPr>
          <p:cNvPr id="225" name="Picture 224"/>
          <p:cNvPicPr/>
          <p:nvPr/>
        </p:nvPicPr>
        <p:blipFill>
          <a:blip r:embed="rId2"/>
          <a:stretch/>
        </p:blipFill>
        <p:spPr>
          <a:xfrm>
            <a:off x="1297440" y="1652400"/>
            <a:ext cx="3434400" cy="2739960"/>
          </a:xfrm>
          <a:prstGeom prst="rect">
            <a:avLst/>
          </a:prstGeom>
          <a:ln>
            <a:noFill/>
          </a:ln>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31"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32" name="PlaceHolder 2"/>
          <p:cNvSpPr>
            <a:spLocks noGrp="1"/>
          </p:cNvSpPr>
          <p:nvPr>
            <p:ph type="subTitle"/>
          </p:nvPr>
        </p:nvSpPr>
        <p:spPr>
          <a:xfrm>
            <a:off x="1297440" y="1567440"/>
            <a:ext cx="3434400" cy="291060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34"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35"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36"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37" name="PlaceHolder 3"/>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38"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39" name="PlaceHolder 1"/>
          <p:cNvSpPr>
            <a:spLocks noGrp="1"/>
          </p:cNvSpPr>
          <p:nvPr>
            <p:ph type="subTitle"/>
          </p:nvPr>
        </p:nvSpPr>
        <p:spPr>
          <a:xfrm>
            <a:off x="1297440" y="393840"/>
            <a:ext cx="7038360" cy="4235040"/>
          </a:xfrm>
          <a:prstGeom prst="rect">
            <a:avLst/>
          </a:prstGeom>
        </p:spPr>
        <p:txBody>
          <a:bodyPr lIns="0" tIns="0" rIns="0" bIns="0" anchor="ctr"/>
          <a:lstStyle/>
          <a:p>
            <a:pPr algn="ctr"/>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0"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41"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42" name="PlaceHolder 3"/>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43" name="PlaceHolder 4"/>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45"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46"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47"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8"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49"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50"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51" name="PlaceHolder 4"/>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30"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31" name="PlaceHolder 3"/>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32" name="PlaceHolder 4"/>
          <p:cNvSpPr>
            <a:spLocks noGrp="1"/>
          </p:cNvSpPr>
          <p:nvPr>
            <p:ph type="body"/>
          </p:nvPr>
        </p:nvSpPr>
        <p:spPr>
          <a:xfrm>
            <a:off x="305748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2"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53" name="PlaceHolder 2"/>
          <p:cNvSpPr>
            <a:spLocks noGrp="1"/>
          </p:cNvSpPr>
          <p:nvPr>
            <p:ph type="body"/>
          </p:nvPr>
        </p:nvSpPr>
        <p:spPr>
          <a:xfrm>
            <a:off x="1297440" y="156744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54" name="PlaceHolder 3"/>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55"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56"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57"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58"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59" name="PlaceHolder 5"/>
          <p:cNvSpPr>
            <a:spLocks noGrp="1"/>
          </p:cNvSpPr>
          <p:nvPr>
            <p:ph type="body"/>
          </p:nvPr>
        </p:nvSpPr>
        <p:spPr>
          <a:xfrm>
            <a:off x="129744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61" name="PlaceHolder 2"/>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262" name="PlaceHolder 3"/>
          <p:cNvSpPr>
            <a:spLocks noGrp="1"/>
          </p:cNvSpPr>
          <p:nvPr>
            <p:ph type="body"/>
          </p:nvPr>
        </p:nvSpPr>
        <p:spPr>
          <a:xfrm>
            <a:off x="1297440" y="1567440"/>
            <a:ext cx="34344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pic>
        <p:nvPicPr>
          <p:cNvPr id="263" name="Picture 262"/>
          <p:cNvPicPr/>
          <p:nvPr/>
        </p:nvPicPr>
        <p:blipFill>
          <a:blip r:embed="rId2"/>
          <a:stretch/>
        </p:blipFill>
        <p:spPr>
          <a:xfrm>
            <a:off x="1297440" y="1652400"/>
            <a:ext cx="3434400" cy="2739960"/>
          </a:xfrm>
          <a:prstGeom prst="rect">
            <a:avLst/>
          </a:prstGeom>
          <a:ln>
            <a:noFill/>
          </a:ln>
        </p:spPr>
      </p:pic>
      <p:pic>
        <p:nvPicPr>
          <p:cNvPr id="264" name="Picture 263"/>
          <p:cNvPicPr/>
          <p:nvPr/>
        </p:nvPicPr>
        <p:blipFill>
          <a:blip r:embed="rId2"/>
          <a:stretch/>
        </p:blipFill>
        <p:spPr>
          <a:xfrm>
            <a:off x="1297440" y="1652400"/>
            <a:ext cx="3434400" cy="2739960"/>
          </a:xfrm>
          <a:prstGeom prst="rect">
            <a:avLst/>
          </a:prstGeom>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34" name="PlaceHolder 2"/>
          <p:cNvSpPr>
            <a:spLocks noGrp="1"/>
          </p:cNvSpPr>
          <p:nvPr>
            <p:ph type="body"/>
          </p:nvPr>
        </p:nvSpPr>
        <p:spPr>
          <a:xfrm>
            <a:off x="1297440" y="1567440"/>
            <a:ext cx="1675800" cy="291060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35"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36" name="PlaceHolder 4"/>
          <p:cNvSpPr>
            <a:spLocks noGrp="1"/>
          </p:cNvSpPr>
          <p:nvPr>
            <p:ph type="body"/>
          </p:nvPr>
        </p:nvSpPr>
        <p:spPr>
          <a:xfrm>
            <a:off x="3057480" y="308772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38" name="PlaceHolder 2"/>
          <p:cNvSpPr>
            <a:spLocks noGrp="1"/>
          </p:cNvSpPr>
          <p:nvPr>
            <p:ph type="body"/>
          </p:nvPr>
        </p:nvSpPr>
        <p:spPr>
          <a:xfrm>
            <a:off x="129744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39" name="PlaceHolder 3"/>
          <p:cNvSpPr>
            <a:spLocks noGrp="1"/>
          </p:cNvSpPr>
          <p:nvPr>
            <p:ph type="body"/>
          </p:nvPr>
        </p:nvSpPr>
        <p:spPr>
          <a:xfrm>
            <a:off x="3057480" y="1567440"/>
            <a:ext cx="16758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
        <p:nvSpPr>
          <p:cNvPr id="40" name="PlaceHolder 4"/>
          <p:cNvSpPr>
            <a:spLocks noGrp="1"/>
          </p:cNvSpPr>
          <p:nvPr>
            <p:ph type="body"/>
          </p:nvPr>
        </p:nvSpPr>
        <p:spPr>
          <a:xfrm>
            <a:off x="1297440" y="3087720"/>
            <a:ext cx="3434400" cy="1388160"/>
          </a:xfrm>
          <a:prstGeom prst="rect">
            <a:avLst/>
          </a:prstGeom>
        </p:spPr>
        <p:txBody>
          <a:bodyPr lIns="0" tIns="0" rIns="0" bIns="0"/>
          <a:lstStyle/>
          <a:p>
            <a:endParaRPr lang="en-IN" sz="3200" b="0" strike="noStrike" spc="-1">
              <a:solidFill>
                <a:srgbClr val="FFFFFF"/>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B212C"/>
        </a:solidFill>
        <a:effectLst/>
      </p:bgPr>
    </p:bg>
    <p:spTree>
      <p:nvGrpSpPr>
        <p:cNvPr id="1" name=""/>
        <p:cNvGrpSpPr/>
        <p:nvPr/>
      </p:nvGrpSpPr>
      <p:grpSpPr>
        <a:xfrm>
          <a:off x="0" y="0"/>
          <a:ext cx="0" cy="0"/>
          <a:chOff x="0" y="0"/>
          <a:chExt cx="0" cy="0"/>
        </a:xfrm>
      </p:grpSpPr>
      <p:sp>
        <p:nvSpPr>
          <p:cNvPr id="20" name="CustomShape 1"/>
          <p:cNvSpPr/>
          <p:nvPr/>
        </p:nvSpPr>
        <p:spPr>
          <a:xfrm rot="5400000">
            <a:off x="4407840" y="-1440"/>
            <a:ext cx="4734000" cy="4736880"/>
          </a:xfrm>
          <a:prstGeom prst="diagStripe">
            <a:avLst>
              <a:gd name="adj" fmla="val 49469"/>
            </a:avLst>
          </a:prstGeom>
          <a:solidFill>
            <a:schemeClr val="lt1">
              <a:alpha val="3460"/>
            </a:schemeClr>
          </a:solidFill>
          <a:ln>
            <a:noFill/>
          </a:ln>
        </p:spPr>
        <p:style>
          <a:lnRef idx="0">
            <a:scrgbClr r="0" g="0" b="0"/>
          </a:lnRef>
          <a:fillRef idx="0">
            <a:scrgbClr r="0" g="0" b="0"/>
          </a:fillRef>
          <a:effectRef idx="0">
            <a:scrgbClr r="0" g="0" b="0"/>
          </a:effectRef>
          <a:fontRef idx="minor"/>
        </p:style>
      </p:sp>
      <p:sp>
        <p:nvSpPr>
          <p:cNvPr id="21" name="CustomShape 2"/>
          <p:cNvSpPr/>
          <p:nvPr/>
        </p:nvSpPr>
        <p:spPr>
          <a:xfrm rot="5400000">
            <a:off x="4841280" y="5400"/>
            <a:ext cx="4298040" cy="4286160"/>
          </a:xfrm>
          <a:prstGeom prst="diagStripe">
            <a:avLst>
              <a:gd name="adj" fmla="val 0"/>
            </a:avLst>
          </a:prstGeom>
          <a:solidFill>
            <a:schemeClr val="lt1">
              <a:alpha val="3460"/>
            </a:schemeClr>
          </a:solidFill>
          <a:ln>
            <a:noFill/>
          </a:ln>
        </p:spPr>
        <p:style>
          <a:lnRef idx="0">
            <a:scrgbClr r="0" g="0" b="0"/>
          </a:lnRef>
          <a:fillRef idx="0">
            <a:scrgbClr r="0" g="0" b="0"/>
          </a:fillRef>
          <a:effectRef idx="0">
            <a:scrgbClr r="0" g="0" b="0"/>
          </a:effectRef>
          <a:fontRef idx="minor"/>
        </p:style>
      </p:sp>
      <p:sp>
        <p:nvSpPr>
          <p:cNvPr id="2" name="CustomShape 3"/>
          <p:cNvSpPr/>
          <p:nvPr/>
        </p:nvSpPr>
        <p:spPr>
          <a:xfrm rot="16200000">
            <a:off x="5618520" y="123732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3" name="CustomShape 4"/>
          <p:cNvSpPr/>
          <p:nvPr/>
        </p:nvSpPr>
        <p:spPr>
          <a:xfrm flipH="1">
            <a:off x="5849280" y="14439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4" name="CustomShape 5"/>
          <p:cNvSpPr/>
          <p:nvPr/>
        </p:nvSpPr>
        <p:spPr>
          <a:xfrm rot="16200000">
            <a:off x="5987160" y="247032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5" name="CustomShape 6"/>
          <p:cNvSpPr/>
          <p:nvPr/>
        </p:nvSpPr>
        <p:spPr>
          <a:xfrm flipH="1">
            <a:off x="6221520" y="267732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6" name="CustomShape 7"/>
          <p:cNvSpPr/>
          <p:nvPr/>
        </p:nvSpPr>
        <p:spPr>
          <a:xfrm rot="16200000">
            <a:off x="6675480" y="186300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7" name="CustomShape 8"/>
          <p:cNvSpPr/>
          <p:nvPr/>
        </p:nvSpPr>
        <p:spPr>
          <a:xfrm flipH="1">
            <a:off x="6907320" y="2069640"/>
            <a:ext cx="808200" cy="808200"/>
          </a:xfrm>
          <a:prstGeom prst="diagStripe">
            <a:avLst>
              <a:gd name="adj" fmla="val 50000"/>
            </a:avLst>
          </a:prstGeom>
          <a:solidFill>
            <a:schemeClr val="lt2"/>
          </a:solidFill>
          <a:ln>
            <a:noFill/>
          </a:ln>
        </p:spPr>
        <p:style>
          <a:lnRef idx="0">
            <a:scrgbClr r="0" g="0" b="0"/>
          </a:lnRef>
          <a:fillRef idx="0">
            <a:scrgbClr r="0" g="0" b="0"/>
          </a:fillRef>
          <a:effectRef idx="0">
            <a:scrgbClr r="0" g="0" b="0"/>
          </a:effectRef>
          <a:fontRef idx="minor"/>
        </p:style>
      </p:sp>
      <p:sp>
        <p:nvSpPr>
          <p:cNvPr id="8" name="CustomShape 9"/>
          <p:cNvSpPr/>
          <p:nvPr/>
        </p:nvSpPr>
        <p:spPr>
          <a:xfrm rot="16200000">
            <a:off x="6861240" y="247860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9" name="CustomShape 10"/>
          <p:cNvSpPr/>
          <p:nvPr/>
        </p:nvSpPr>
        <p:spPr>
          <a:xfrm flipH="1">
            <a:off x="7964640" y="26931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0" name="CustomShape 11"/>
          <p:cNvSpPr/>
          <p:nvPr/>
        </p:nvSpPr>
        <p:spPr>
          <a:xfrm flipH="1">
            <a:off x="8144280" y="330912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1" name="CustomShape 12"/>
          <p:cNvSpPr/>
          <p:nvPr/>
        </p:nvSpPr>
        <p:spPr>
          <a:xfrm rot="16200000">
            <a:off x="7047720" y="309600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2" name="CustomShape 13"/>
          <p:cNvSpPr/>
          <p:nvPr/>
        </p:nvSpPr>
        <p:spPr>
          <a:xfrm flipH="1">
            <a:off x="7275960" y="330264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3" name="CustomShape 14"/>
          <p:cNvSpPr/>
          <p:nvPr/>
        </p:nvSpPr>
        <p:spPr>
          <a:xfrm rot="16200000">
            <a:off x="7227360" y="3711960"/>
            <a:ext cx="808200" cy="808200"/>
          </a:xfrm>
          <a:prstGeom prst="diagStripe">
            <a:avLst>
              <a:gd name="adj" fmla="val 50000"/>
            </a:avLst>
          </a:prstGeom>
          <a:solidFill>
            <a:schemeClr val="accent1"/>
          </a:solidFill>
          <a:ln>
            <a:noFill/>
          </a:ln>
        </p:spPr>
        <p:style>
          <a:lnRef idx="0">
            <a:scrgbClr r="0" g="0" b="0"/>
          </a:lnRef>
          <a:fillRef idx="0">
            <a:scrgbClr r="0" g="0" b="0"/>
          </a:fillRef>
          <a:effectRef idx="0">
            <a:scrgbClr r="0" g="0" b="0"/>
          </a:effectRef>
          <a:fontRef idx="minor"/>
        </p:style>
      </p:sp>
      <p:sp>
        <p:nvSpPr>
          <p:cNvPr id="14" name="CustomShape 15"/>
          <p:cNvSpPr/>
          <p:nvPr/>
        </p:nvSpPr>
        <p:spPr>
          <a:xfrm flipH="1">
            <a:off x="7461720" y="391860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5" name="CustomShape 16"/>
          <p:cNvSpPr/>
          <p:nvPr/>
        </p:nvSpPr>
        <p:spPr>
          <a:xfrm rot="16200000">
            <a:off x="8102520" y="371952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6" name="CustomShape 17"/>
          <p:cNvSpPr/>
          <p:nvPr/>
        </p:nvSpPr>
        <p:spPr>
          <a:xfrm flipH="1">
            <a:off x="8333640" y="39261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7" name="CustomShape 18"/>
          <p:cNvSpPr/>
          <p:nvPr/>
        </p:nvSpPr>
        <p:spPr>
          <a:xfrm rot="16200000">
            <a:off x="8288280" y="433548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 name="PlaceHolder 19"/>
          <p:cNvSpPr>
            <a:spLocks noGrp="1"/>
          </p:cNvSpPr>
          <p:nvPr>
            <p:ph type="title"/>
          </p:nvPr>
        </p:nvSpPr>
        <p:spPr>
          <a:xfrm>
            <a:off x="457200" y="205200"/>
            <a:ext cx="8229240" cy="858600"/>
          </a:xfrm>
          <a:prstGeom prst="rect">
            <a:avLst/>
          </a:prstGeom>
        </p:spPr>
        <p:txBody>
          <a:bodyPr lIns="0" tIns="0" rIns="0" bIns="0" anchor="ctr"/>
          <a:lstStyle/>
          <a:p>
            <a:pPr algn="ctr"/>
            <a:r>
              <a:rPr lang="en-IN" sz="4400" b="0" strike="noStrike" spc="-1">
                <a:solidFill>
                  <a:srgbClr val="FFFFFF"/>
                </a:solidFill>
                <a:uFill>
                  <a:solidFill>
                    <a:srgbClr val="FFFFFF"/>
                  </a:solidFill>
                </a:uFill>
                <a:latin typeface="Arial"/>
              </a:rPr>
              <a:t>Click to edit the title text format</a:t>
            </a:r>
          </a:p>
        </p:txBody>
      </p:sp>
      <p:sp>
        <p:nvSpPr>
          <p:cNvPr id="19" name="PlaceHolder 20"/>
          <p:cNvSpPr>
            <a:spLocks noGrp="1"/>
          </p:cNvSpPr>
          <p:nvPr>
            <p:ph type="body"/>
          </p:nvPr>
        </p:nvSpPr>
        <p:spPr>
          <a:xfrm>
            <a:off x="457200" y="1203480"/>
            <a:ext cx="8229240" cy="2982960"/>
          </a:xfrm>
          <a:prstGeom prst="rect">
            <a:avLst/>
          </a:prstGeom>
        </p:spPr>
        <p:txBody>
          <a:bodyPr lIns="0" tIns="0" rIns="0" bIns="0"/>
          <a:lstStyle/>
          <a:p>
            <a:pPr marL="432000" indent="-324000">
              <a:buClr>
                <a:srgbClr val="FFFFFF"/>
              </a:buClr>
              <a:buSzPct val="45000"/>
              <a:buFont typeface="Wingdings" charset="2"/>
              <a:buChar char=""/>
            </a:pPr>
            <a:r>
              <a:rPr lang="en-IN" sz="32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2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24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20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B212C"/>
        </a:solidFill>
        <a:effectLst/>
      </p:bgPr>
    </p:bg>
    <p:spTree>
      <p:nvGrpSpPr>
        <p:cNvPr id="1" name=""/>
        <p:cNvGrpSpPr/>
        <p:nvPr/>
      </p:nvGrpSpPr>
      <p:grpSpPr>
        <a:xfrm>
          <a:off x="0" y="0"/>
          <a:ext cx="0" cy="0"/>
          <a:chOff x="0" y="0"/>
          <a:chExt cx="0" cy="0"/>
        </a:xfrm>
      </p:grpSpPr>
      <p:sp>
        <p:nvSpPr>
          <p:cNvPr id="54" name="CustomShape 1"/>
          <p:cNvSpPr/>
          <p:nvPr/>
        </p:nvSpPr>
        <p:spPr>
          <a:xfrm rot="16200000">
            <a:off x="0" y="381600"/>
            <a:ext cx="808200" cy="808200"/>
          </a:xfrm>
          <a:prstGeom prst="diagStripe">
            <a:avLst>
              <a:gd name="adj" fmla="val 50000"/>
            </a:avLst>
          </a:prstGeom>
          <a:solidFill>
            <a:schemeClr val="accent1"/>
          </a:solidFill>
          <a:ln>
            <a:noFill/>
          </a:ln>
        </p:spPr>
        <p:style>
          <a:lnRef idx="0">
            <a:scrgbClr r="0" g="0" b="0"/>
          </a:lnRef>
          <a:fillRef idx="0">
            <a:scrgbClr r="0" g="0" b="0"/>
          </a:fillRef>
          <a:effectRef idx="0">
            <a:scrgbClr r="0" g="0" b="0"/>
          </a:effectRef>
          <a:fontRef idx="minor"/>
        </p:style>
      </p:sp>
      <p:sp>
        <p:nvSpPr>
          <p:cNvPr id="55" name="CustomShape 2"/>
          <p:cNvSpPr/>
          <p:nvPr/>
        </p:nvSpPr>
        <p:spPr>
          <a:xfrm flipH="1">
            <a:off x="228240" y="588600"/>
            <a:ext cx="808200" cy="808200"/>
          </a:xfrm>
          <a:prstGeom prst="diagStripe">
            <a:avLst>
              <a:gd name="adj" fmla="val 50000"/>
            </a:avLst>
          </a:prstGeom>
          <a:solidFill>
            <a:schemeClr val="lt2"/>
          </a:solidFill>
          <a:ln>
            <a:noFill/>
          </a:ln>
        </p:spPr>
        <p:style>
          <a:lnRef idx="0">
            <a:scrgbClr r="0" g="0" b="0"/>
          </a:lnRef>
          <a:fillRef idx="0">
            <a:scrgbClr r="0" g="0" b="0"/>
          </a:fillRef>
          <a:effectRef idx="0">
            <a:scrgbClr r="0" g="0" b="0"/>
          </a:effectRef>
          <a:fontRef idx="minor"/>
        </p:style>
      </p:sp>
      <p:sp>
        <p:nvSpPr>
          <p:cNvPr id="56" name="PlaceHolder 3"/>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57" name="PlaceHolder 4"/>
          <p:cNvSpPr>
            <a:spLocks noGrp="1"/>
          </p:cNvSpPr>
          <p:nvPr>
            <p:ph type="body"/>
          </p:nvPr>
        </p:nvSpPr>
        <p:spPr>
          <a:xfrm>
            <a:off x="1297440" y="1567440"/>
            <a:ext cx="7038360" cy="2910600"/>
          </a:xfrm>
          <a:prstGeom prst="rect">
            <a:avLst/>
          </a:prstGeom>
        </p:spPr>
        <p:txBody>
          <a:bodyPr lIns="0" tIns="0" rIns="0" bIns="0"/>
          <a:lstStyle/>
          <a:p>
            <a:pPr marL="432000" indent="-324000">
              <a:buClr>
                <a:srgbClr val="FFFFFF"/>
              </a:buClr>
              <a:buSzPct val="45000"/>
              <a:buFont typeface="Wingdings" charset="2"/>
              <a:buChar char=""/>
            </a:pPr>
            <a:r>
              <a:rPr lang="en-IN" sz="18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1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18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18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1B212C"/>
        </a:solidFill>
        <a:effectLst/>
      </p:bgPr>
    </p:bg>
    <p:spTree>
      <p:nvGrpSpPr>
        <p:cNvPr id="1" name=""/>
        <p:cNvGrpSpPr/>
        <p:nvPr/>
      </p:nvGrpSpPr>
      <p:grpSpPr>
        <a:xfrm>
          <a:off x="0" y="0"/>
          <a:ext cx="0" cy="0"/>
          <a:chOff x="0" y="0"/>
          <a:chExt cx="0" cy="0"/>
        </a:xfrm>
      </p:grpSpPr>
      <p:sp>
        <p:nvSpPr>
          <p:cNvPr id="92" name="CustomShape 1"/>
          <p:cNvSpPr/>
          <p:nvPr/>
        </p:nvSpPr>
        <p:spPr>
          <a:xfrm rot="5400000">
            <a:off x="7500960" y="0"/>
            <a:ext cx="1643040" cy="1643040"/>
          </a:xfrm>
          <a:prstGeom prst="diagStripe">
            <a:avLst>
              <a:gd name="adj" fmla="val 0"/>
            </a:avLst>
          </a:prstGeom>
          <a:solidFill>
            <a:schemeClr val="lt1">
              <a:alpha val="3030"/>
            </a:schemeClr>
          </a:solidFill>
          <a:ln>
            <a:noFill/>
          </a:ln>
        </p:spPr>
        <p:style>
          <a:lnRef idx="0">
            <a:scrgbClr r="0" g="0" b="0"/>
          </a:lnRef>
          <a:fillRef idx="0">
            <a:scrgbClr r="0" g="0" b="0"/>
          </a:fillRef>
          <a:effectRef idx="0">
            <a:scrgbClr r="0" g="0" b="0"/>
          </a:effectRef>
          <a:fontRef idx="minor"/>
        </p:style>
      </p:sp>
      <p:sp>
        <p:nvSpPr>
          <p:cNvPr id="93" name="CustomShape 2"/>
          <p:cNvSpPr/>
          <p:nvPr/>
        </p:nvSpPr>
        <p:spPr>
          <a:xfrm rot="16200000">
            <a:off x="9720" y="-7560"/>
            <a:ext cx="5133600" cy="5153040"/>
          </a:xfrm>
          <a:prstGeom prst="diagStripe">
            <a:avLst>
              <a:gd name="adj" fmla="val 50000"/>
            </a:avLst>
          </a:prstGeom>
          <a:solidFill>
            <a:schemeClr val="lt1">
              <a:alpha val="3030"/>
            </a:schemeClr>
          </a:solidFill>
          <a:ln>
            <a:noFill/>
          </a:ln>
        </p:spPr>
        <p:style>
          <a:lnRef idx="0">
            <a:scrgbClr r="0" g="0" b="0"/>
          </a:lnRef>
          <a:fillRef idx="0">
            <a:scrgbClr r="0" g="0" b="0"/>
          </a:fillRef>
          <a:effectRef idx="0">
            <a:scrgbClr r="0" g="0" b="0"/>
          </a:effectRef>
          <a:fontRef idx="minor"/>
        </p:style>
      </p:sp>
      <p:sp>
        <p:nvSpPr>
          <p:cNvPr id="94" name="CustomShape 3"/>
          <p:cNvSpPr/>
          <p:nvPr/>
        </p:nvSpPr>
        <p:spPr>
          <a:xfrm rot="16200000">
            <a:off x="6840" y="1135440"/>
            <a:ext cx="3981600" cy="3996360"/>
          </a:xfrm>
          <a:prstGeom prst="diagStripe">
            <a:avLst>
              <a:gd name="adj" fmla="val 58774"/>
            </a:avLst>
          </a:prstGeom>
          <a:solidFill>
            <a:schemeClr val="lt1">
              <a:alpha val="3030"/>
            </a:schemeClr>
          </a:solidFill>
          <a:ln>
            <a:noFill/>
          </a:ln>
        </p:spPr>
        <p:style>
          <a:lnRef idx="0">
            <a:scrgbClr r="0" g="0" b="0"/>
          </a:lnRef>
          <a:fillRef idx="0">
            <a:scrgbClr r="0" g="0" b="0"/>
          </a:fillRef>
          <a:effectRef idx="0">
            <a:scrgbClr r="0" g="0" b="0"/>
          </a:effectRef>
          <a:fontRef idx="minor"/>
        </p:style>
      </p:sp>
      <p:sp>
        <p:nvSpPr>
          <p:cNvPr id="95" name="CustomShape 4"/>
          <p:cNvSpPr/>
          <p:nvPr/>
        </p:nvSpPr>
        <p:spPr>
          <a:xfrm rot="16200000">
            <a:off x="5760" y="-2160"/>
            <a:ext cx="2290680" cy="2299320"/>
          </a:xfrm>
          <a:prstGeom prst="diagStripe">
            <a:avLst>
              <a:gd name="adj" fmla="val 50000"/>
            </a:avLst>
          </a:prstGeom>
          <a:solidFill>
            <a:schemeClr val="accent1"/>
          </a:solidFill>
          <a:ln>
            <a:noFill/>
          </a:ln>
        </p:spPr>
        <p:style>
          <a:lnRef idx="0">
            <a:scrgbClr r="0" g="0" b="0"/>
          </a:lnRef>
          <a:fillRef idx="0">
            <a:scrgbClr r="0" g="0" b="0"/>
          </a:fillRef>
          <a:effectRef idx="0">
            <a:scrgbClr r="0" g="0" b="0"/>
          </a:effectRef>
          <a:fontRef idx="minor"/>
        </p:style>
      </p:sp>
      <p:sp>
        <p:nvSpPr>
          <p:cNvPr id="96" name="CustomShape 5"/>
          <p:cNvSpPr/>
          <p:nvPr/>
        </p:nvSpPr>
        <p:spPr>
          <a:xfrm flipH="1">
            <a:off x="651960" y="588240"/>
            <a:ext cx="2299320" cy="2290680"/>
          </a:xfrm>
          <a:prstGeom prst="diagStripe">
            <a:avLst>
              <a:gd name="adj" fmla="val 50000"/>
            </a:avLst>
          </a:prstGeom>
          <a:solidFill>
            <a:schemeClr val="lt2"/>
          </a:solidFill>
          <a:ln>
            <a:noFill/>
          </a:ln>
        </p:spPr>
        <p:style>
          <a:lnRef idx="0">
            <a:scrgbClr r="0" g="0" b="0"/>
          </a:lnRef>
          <a:fillRef idx="0">
            <a:scrgbClr r="0" g="0" b="0"/>
          </a:fillRef>
          <a:effectRef idx="0">
            <a:scrgbClr r="0" g="0" b="0"/>
          </a:effectRef>
          <a:fontRef idx="minor"/>
        </p:style>
      </p:sp>
      <p:sp>
        <p:nvSpPr>
          <p:cNvPr id="97" name="PlaceHolder 6"/>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98" name="PlaceHolder 7"/>
          <p:cNvSpPr>
            <a:spLocks noGrp="1"/>
          </p:cNvSpPr>
          <p:nvPr>
            <p:ph type="body"/>
          </p:nvPr>
        </p:nvSpPr>
        <p:spPr>
          <a:xfrm>
            <a:off x="457200" y="1203480"/>
            <a:ext cx="8229240" cy="2982960"/>
          </a:xfrm>
          <a:prstGeom prst="rect">
            <a:avLst/>
          </a:prstGeom>
        </p:spPr>
        <p:txBody>
          <a:bodyPr lIns="0" tIns="0" rIns="0" bIns="0"/>
          <a:lstStyle/>
          <a:p>
            <a:pPr marL="432000" indent="-324000">
              <a:buClr>
                <a:srgbClr val="FFFFFF"/>
              </a:buClr>
              <a:buSzPct val="45000"/>
              <a:buFont typeface="Wingdings" charset="2"/>
              <a:buChar char=""/>
            </a:pPr>
            <a:r>
              <a:rPr lang="en-IN" sz="32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2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24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20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1B212C"/>
        </a:solidFill>
        <a:effectLst/>
      </p:bgPr>
    </p:bg>
    <p:spTree>
      <p:nvGrpSpPr>
        <p:cNvPr id="1" name=""/>
        <p:cNvGrpSpPr/>
        <p:nvPr/>
      </p:nvGrpSpPr>
      <p:grpSpPr>
        <a:xfrm>
          <a:off x="0" y="0"/>
          <a:ext cx="0" cy="0"/>
          <a:chOff x="0" y="0"/>
          <a:chExt cx="0" cy="0"/>
        </a:xfrm>
      </p:grpSpPr>
      <p:sp>
        <p:nvSpPr>
          <p:cNvPr id="133" name="CustomShape 1"/>
          <p:cNvSpPr/>
          <p:nvPr/>
        </p:nvSpPr>
        <p:spPr>
          <a:xfrm rot="16200000">
            <a:off x="0" y="381600"/>
            <a:ext cx="808200" cy="808200"/>
          </a:xfrm>
          <a:prstGeom prst="diagStripe">
            <a:avLst>
              <a:gd name="adj" fmla="val 50000"/>
            </a:avLst>
          </a:prstGeom>
          <a:solidFill>
            <a:schemeClr val="accent1"/>
          </a:solidFill>
          <a:ln>
            <a:noFill/>
          </a:ln>
        </p:spPr>
        <p:style>
          <a:lnRef idx="0">
            <a:scrgbClr r="0" g="0" b="0"/>
          </a:lnRef>
          <a:fillRef idx="0">
            <a:scrgbClr r="0" g="0" b="0"/>
          </a:fillRef>
          <a:effectRef idx="0">
            <a:scrgbClr r="0" g="0" b="0"/>
          </a:effectRef>
          <a:fontRef idx="minor"/>
        </p:style>
      </p:sp>
      <p:sp>
        <p:nvSpPr>
          <p:cNvPr id="134" name="CustomShape 2"/>
          <p:cNvSpPr/>
          <p:nvPr/>
        </p:nvSpPr>
        <p:spPr>
          <a:xfrm flipH="1">
            <a:off x="228240" y="588600"/>
            <a:ext cx="808200" cy="808200"/>
          </a:xfrm>
          <a:prstGeom prst="diagStripe">
            <a:avLst>
              <a:gd name="adj" fmla="val 50000"/>
            </a:avLst>
          </a:prstGeom>
          <a:solidFill>
            <a:schemeClr val="lt2"/>
          </a:solidFill>
          <a:ln>
            <a:noFill/>
          </a:ln>
        </p:spPr>
        <p:style>
          <a:lnRef idx="0">
            <a:scrgbClr r="0" g="0" b="0"/>
          </a:lnRef>
          <a:fillRef idx="0">
            <a:scrgbClr r="0" g="0" b="0"/>
          </a:fillRef>
          <a:effectRef idx="0">
            <a:scrgbClr r="0" g="0" b="0"/>
          </a:effectRef>
          <a:fontRef idx="minor"/>
        </p:style>
      </p:sp>
      <p:sp>
        <p:nvSpPr>
          <p:cNvPr id="135" name="PlaceHolder 3"/>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136" name="PlaceHolder 4"/>
          <p:cNvSpPr>
            <a:spLocks noGrp="1"/>
          </p:cNvSpPr>
          <p:nvPr>
            <p:ph type="body"/>
          </p:nvPr>
        </p:nvSpPr>
        <p:spPr>
          <a:xfrm>
            <a:off x="1297440" y="1567440"/>
            <a:ext cx="3434400" cy="2910600"/>
          </a:xfrm>
          <a:prstGeom prst="rect">
            <a:avLst/>
          </a:prstGeom>
        </p:spPr>
        <p:txBody>
          <a:bodyPr lIns="0" tIns="0" rIns="0" bIns="0"/>
          <a:lstStyle/>
          <a:p>
            <a:pPr marL="432000" indent="-324000">
              <a:buClr>
                <a:srgbClr val="FFFFFF"/>
              </a:buClr>
              <a:buSzPct val="45000"/>
              <a:buFont typeface="Wingdings" charset="2"/>
              <a:buChar char=""/>
            </a:pPr>
            <a:r>
              <a:rPr lang="en-IN" sz="18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1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18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18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Seventh Outline Level</a:t>
            </a:r>
          </a:p>
        </p:txBody>
      </p:sp>
      <p:sp>
        <p:nvSpPr>
          <p:cNvPr id="137" name="PlaceHolder 5"/>
          <p:cNvSpPr>
            <a:spLocks noGrp="1"/>
          </p:cNvSpPr>
          <p:nvPr>
            <p:ph type="body"/>
          </p:nvPr>
        </p:nvSpPr>
        <p:spPr>
          <a:xfrm>
            <a:off x="4904280" y="1567440"/>
            <a:ext cx="3434400" cy="2910600"/>
          </a:xfrm>
          <a:prstGeom prst="rect">
            <a:avLst/>
          </a:prstGeom>
        </p:spPr>
        <p:txBody>
          <a:bodyPr lIns="0" tIns="0" rIns="0" bIns="0"/>
          <a:lstStyle/>
          <a:p>
            <a:pPr marL="432000" indent="-324000">
              <a:buClr>
                <a:srgbClr val="FFFFFF"/>
              </a:buClr>
              <a:buSzPct val="45000"/>
              <a:buFont typeface="Wingdings" charset="2"/>
              <a:buChar char=""/>
            </a:pPr>
            <a:r>
              <a:rPr lang="en-IN" sz="18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1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18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18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p:bodyStyle/>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1B212C"/>
        </a:solidFill>
        <a:effectLst/>
      </p:bgPr>
    </p:bg>
    <p:spTree>
      <p:nvGrpSpPr>
        <p:cNvPr id="1" name=""/>
        <p:cNvGrpSpPr/>
        <p:nvPr/>
      </p:nvGrpSpPr>
      <p:grpSpPr>
        <a:xfrm>
          <a:off x="0" y="0"/>
          <a:ext cx="0" cy="0"/>
          <a:chOff x="0" y="0"/>
          <a:chExt cx="0" cy="0"/>
        </a:xfrm>
      </p:grpSpPr>
      <p:sp>
        <p:nvSpPr>
          <p:cNvPr id="172" name="CustomShape 1"/>
          <p:cNvSpPr/>
          <p:nvPr/>
        </p:nvSpPr>
        <p:spPr>
          <a:xfrm rot="5400000">
            <a:off x="4408200" y="-1800"/>
            <a:ext cx="4733280" cy="4736880"/>
          </a:xfrm>
          <a:prstGeom prst="diagStripe">
            <a:avLst>
              <a:gd name="adj" fmla="val 49469"/>
            </a:avLst>
          </a:prstGeom>
          <a:solidFill>
            <a:schemeClr val="lt1">
              <a:alpha val="3460"/>
            </a:schemeClr>
          </a:solidFill>
          <a:ln>
            <a:noFill/>
          </a:ln>
        </p:spPr>
        <p:style>
          <a:lnRef idx="0">
            <a:scrgbClr r="0" g="0" b="0"/>
          </a:lnRef>
          <a:fillRef idx="0">
            <a:scrgbClr r="0" g="0" b="0"/>
          </a:fillRef>
          <a:effectRef idx="0">
            <a:scrgbClr r="0" g="0" b="0"/>
          </a:effectRef>
          <a:fontRef idx="minor"/>
        </p:style>
      </p:sp>
      <p:sp>
        <p:nvSpPr>
          <p:cNvPr id="173" name="CustomShape 2"/>
          <p:cNvSpPr/>
          <p:nvPr/>
        </p:nvSpPr>
        <p:spPr>
          <a:xfrm rot="5400000">
            <a:off x="4841640" y="5040"/>
            <a:ext cx="4297320" cy="4286160"/>
          </a:xfrm>
          <a:prstGeom prst="diagStripe">
            <a:avLst>
              <a:gd name="adj" fmla="val 0"/>
            </a:avLst>
          </a:prstGeom>
          <a:solidFill>
            <a:schemeClr val="lt1">
              <a:alpha val="3460"/>
            </a:schemeClr>
          </a:solidFill>
          <a:ln>
            <a:noFill/>
          </a:ln>
        </p:spPr>
        <p:style>
          <a:lnRef idx="0">
            <a:scrgbClr r="0" g="0" b="0"/>
          </a:lnRef>
          <a:fillRef idx="0">
            <a:scrgbClr r="0" g="0" b="0"/>
          </a:fillRef>
          <a:effectRef idx="0">
            <a:scrgbClr r="0" g="0" b="0"/>
          </a:effectRef>
          <a:fontRef idx="minor"/>
        </p:style>
      </p:sp>
      <p:sp>
        <p:nvSpPr>
          <p:cNvPr id="174" name="CustomShape 3"/>
          <p:cNvSpPr/>
          <p:nvPr/>
        </p:nvSpPr>
        <p:spPr>
          <a:xfrm rot="16200000">
            <a:off x="5618520" y="12369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75" name="CustomShape 4"/>
          <p:cNvSpPr/>
          <p:nvPr/>
        </p:nvSpPr>
        <p:spPr>
          <a:xfrm flipH="1">
            <a:off x="5849280" y="14439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76" name="CustomShape 5"/>
          <p:cNvSpPr/>
          <p:nvPr/>
        </p:nvSpPr>
        <p:spPr>
          <a:xfrm rot="16200000">
            <a:off x="5987160" y="24699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77" name="CustomShape 6"/>
          <p:cNvSpPr/>
          <p:nvPr/>
        </p:nvSpPr>
        <p:spPr>
          <a:xfrm flipH="1">
            <a:off x="6221520" y="26769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78" name="CustomShape 7"/>
          <p:cNvSpPr/>
          <p:nvPr/>
        </p:nvSpPr>
        <p:spPr>
          <a:xfrm rot="16200000">
            <a:off x="6675480" y="186264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79" name="CustomShape 8"/>
          <p:cNvSpPr/>
          <p:nvPr/>
        </p:nvSpPr>
        <p:spPr>
          <a:xfrm flipH="1">
            <a:off x="6907320" y="2069640"/>
            <a:ext cx="808200" cy="808200"/>
          </a:xfrm>
          <a:prstGeom prst="diagStripe">
            <a:avLst>
              <a:gd name="adj" fmla="val 50000"/>
            </a:avLst>
          </a:prstGeom>
          <a:solidFill>
            <a:schemeClr val="lt2"/>
          </a:solidFill>
          <a:ln>
            <a:noFill/>
          </a:ln>
        </p:spPr>
        <p:style>
          <a:lnRef idx="0">
            <a:scrgbClr r="0" g="0" b="0"/>
          </a:lnRef>
          <a:fillRef idx="0">
            <a:scrgbClr r="0" g="0" b="0"/>
          </a:fillRef>
          <a:effectRef idx="0">
            <a:scrgbClr r="0" g="0" b="0"/>
          </a:effectRef>
          <a:fontRef idx="minor"/>
        </p:style>
      </p:sp>
      <p:sp>
        <p:nvSpPr>
          <p:cNvPr id="180" name="CustomShape 9"/>
          <p:cNvSpPr/>
          <p:nvPr/>
        </p:nvSpPr>
        <p:spPr>
          <a:xfrm rot="16200000">
            <a:off x="6861240" y="247824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1" name="CustomShape 10"/>
          <p:cNvSpPr/>
          <p:nvPr/>
        </p:nvSpPr>
        <p:spPr>
          <a:xfrm flipH="1">
            <a:off x="7964640" y="269280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2" name="CustomShape 11"/>
          <p:cNvSpPr/>
          <p:nvPr/>
        </p:nvSpPr>
        <p:spPr>
          <a:xfrm flipH="1">
            <a:off x="8144280" y="33087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3" name="CustomShape 12"/>
          <p:cNvSpPr/>
          <p:nvPr/>
        </p:nvSpPr>
        <p:spPr>
          <a:xfrm rot="16200000">
            <a:off x="7047720" y="309564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4" name="CustomShape 13"/>
          <p:cNvSpPr/>
          <p:nvPr/>
        </p:nvSpPr>
        <p:spPr>
          <a:xfrm flipH="1">
            <a:off x="7275960" y="330264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5" name="CustomShape 14"/>
          <p:cNvSpPr/>
          <p:nvPr/>
        </p:nvSpPr>
        <p:spPr>
          <a:xfrm rot="16200000">
            <a:off x="7227360" y="3711240"/>
            <a:ext cx="808200" cy="808200"/>
          </a:xfrm>
          <a:prstGeom prst="diagStripe">
            <a:avLst>
              <a:gd name="adj" fmla="val 50000"/>
            </a:avLst>
          </a:prstGeom>
          <a:solidFill>
            <a:schemeClr val="accent1"/>
          </a:solidFill>
          <a:ln>
            <a:noFill/>
          </a:ln>
        </p:spPr>
        <p:style>
          <a:lnRef idx="0">
            <a:scrgbClr r="0" g="0" b="0"/>
          </a:lnRef>
          <a:fillRef idx="0">
            <a:scrgbClr r="0" g="0" b="0"/>
          </a:fillRef>
          <a:effectRef idx="0">
            <a:scrgbClr r="0" g="0" b="0"/>
          </a:effectRef>
          <a:fontRef idx="minor"/>
        </p:style>
      </p:sp>
      <p:sp>
        <p:nvSpPr>
          <p:cNvPr id="186" name="CustomShape 15"/>
          <p:cNvSpPr/>
          <p:nvPr/>
        </p:nvSpPr>
        <p:spPr>
          <a:xfrm flipH="1">
            <a:off x="7461720" y="391824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7" name="CustomShape 16"/>
          <p:cNvSpPr/>
          <p:nvPr/>
        </p:nvSpPr>
        <p:spPr>
          <a:xfrm rot="16200000">
            <a:off x="8102520" y="37191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8" name="CustomShape 17"/>
          <p:cNvSpPr/>
          <p:nvPr/>
        </p:nvSpPr>
        <p:spPr>
          <a:xfrm flipH="1">
            <a:off x="8333640" y="392580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89" name="CustomShape 18"/>
          <p:cNvSpPr/>
          <p:nvPr/>
        </p:nvSpPr>
        <p:spPr>
          <a:xfrm rot="16200000">
            <a:off x="8288280" y="4334760"/>
            <a:ext cx="808200" cy="808200"/>
          </a:xfrm>
          <a:prstGeom prst="diagStripe">
            <a:avLst>
              <a:gd name="adj" fmla="val 50000"/>
            </a:avLst>
          </a:prstGeom>
          <a:solidFill>
            <a:schemeClr val="lt1">
              <a:alpha val="7310"/>
            </a:schemeClr>
          </a:solidFill>
          <a:ln>
            <a:noFill/>
          </a:ln>
        </p:spPr>
        <p:style>
          <a:lnRef idx="0">
            <a:scrgbClr r="0" g="0" b="0"/>
          </a:lnRef>
          <a:fillRef idx="0">
            <a:scrgbClr r="0" g="0" b="0"/>
          </a:fillRef>
          <a:effectRef idx="0">
            <a:scrgbClr r="0" g="0" b="0"/>
          </a:effectRef>
          <a:fontRef idx="minor"/>
        </p:style>
      </p:sp>
      <p:sp>
        <p:nvSpPr>
          <p:cNvPr id="190" name="PlaceHolder 19"/>
          <p:cNvSpPr>
            <a:spLocks noGrp="1"/>
          </p:cNvSpPr>
          <p:nvPr>
            <p:ph type="title"/>
          </p:nvPr>
        </p:nvSpPr>
        <p:spPr>
          <a:xfrm>
            <a:off x="457200" y="205200"/>
            <a:ext cx="8229240" cy="858600"/>
          </a:xfrm>
          <a:prstGeom prst="rect">
            <a:avLst/>
          </a:prstGeom>
        </p:spPr>
        <p:txBody>
          <a:bodyPr lIns="0" tIns="0" rIns="0" bIns="0" anchor="ctr"/>
          <a:lstStyle/>
          <a:p>
            <a:pPr algn="ctr"/>
            <a:r>
              <a:rPr lang="en-IN" sz="4400" b="0" strike="noStrike" spc="-1">
                <a:solidFill>
                  <a:srgbClr val="FFFFFF"/>
                </a:solidFill>
                <a:uFill>
                  <a:solidFill>
                    <a:srgbClr val="FFFFFF"/>
                  </a:solidFill>
                </a:uFill>
                <a:latin typeface="Arial"/>
              </a:rPr>
              <a:t>Click to edit the title text format</a:t>
            </a:r>
          </a:p>
        </p:txBody>
      </p:sp>
      <p:sp>
        <p:nvSpPr>
          <p:cNvPr id="191" name="PlaceHolder 20"/>
          <p:cNvSpPr>
            <a:spLocks noGrp="1"/>
          </p:cNvSpPr>
          <p:nvPr>
            <p:ph type="body"/>
          </p:nvPr>
        </p:nvSpPr>
        <p:spPr>
          <a:xfrm>
            <a:off x="457200" y="1203480"/>
            <a:ext cx="8229240" cy="2982960"/>
          </a:xfrm>
          <a:prstGeom prst="rect">
            <a:avLst/>
          </a:prstGeom>
        </p:spPr>
        <p:txBody>
          <a:bodyPr lIns="0" tIns="0" rIns="0" bIns="0"/>
          <a:lstStyle/>
          <a:p>
            <a:pPr marL="432000" indent="-324000">
              <a:buClr>
                <a:srgbClr val="FFFFFF"/>
              </a:buClr>
              <a:buSzPct val="45000"/>
              <a:buFont typeface="Wingdings" charset="2"/>
              <a:buChar char=""/>
            </a:pPr>
            <a:r>
              <a:rPr lang="en-IN" sz="32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2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24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20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2000" b="0" strike="noStrike" spc="-1">
                <a:solidFill>
                  <a:srgbClr val="FFFFFF"/>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p:bodyStyle/>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1B212C"/>
        </a:solidFill>
        <a:effectLst/>
      </p:bgPr>
    </p:bg>
    <p:spTree>
      <p:nvGrpSpPr>
        <p:cNvPr id="1" name=""/>
        <p:cNvGrpSpPr/>
        <p:nvPr/>
      </p:nvGrpSpPr>
      <p:grpSpPr>
        <a:xfrm>
          <a:off x="0" y="0"/>
          <a:ext cx="0" cy="0"/>
          <a:chOff x="0" y="0"/>
          <a:chExt cx="0" cy="0"/>
        </a:xfrm>
      </p:grpSpPr>
      <p:sp>
        <p:nvSpPr>
          <p:cNvPr id="226" name="CustomShape 1"/>
          <p:cNvSpPr/>
          <p:nvPr/>
        </p:nvSpPr>
        <p:spPr>
          <a:xfrm rot="16200000">
            <a:off x="0" y="381600"/>
            <a:ext cx="808200" cy="808200"/>
          </a:xfrm>
          <a:prstGeom prst="diagStripe">
            <a:avLst>
              <a:gd name="adj" fmla="val 50000"/>
            </a:avLst>
          </a:prstGeom>
          <a:solidFill>
            <a:schemeClr val="accent1"/>
          </a:solidFill>
          <a:ln>
            <a:noFill/>
          </a:ln>
        </p:spPr>
        <p:style>
          <a:lnRef idx="0">
            <a:scrgbClr r="0" g="0" b="0"/>
          </a:lnRef>
          <a:fillRef idx="0">
            <a:scrgbClr r="0" g="0" b="0"/>
          </a:fillRef>
          <a:effectRef idx="0">
            <a:scrgbClr r="0" g="0" b="0"/>
          </a:effectRef>
          <a:fontRef idx="minor"/>
        </p:style>
      </p:sp>
      <p:sp>
        <p:nvSpPr>
          <p:cNvPr id="227" name="CustomShape 2"/>
          <p:cNvSpPr/>
          <p:nvPr/>
        </p:nvSpPr>
        <p:spPr>
          <a:xfrm flipH="1">
            <a:off x="228240" y="588600"/>
            <a:ext cx="808200" cy="808200"/>
          </a:xfrm>
          <a:prstGeom prst="diagStripe">
            <a:avLst>
              <a:gd name="adj" fmla="val 50000"/>
            </a:avLst>
          </a:prstGeom>
          <a:solidFill>
            <a:schemeClr val="lt2"/>
          </a:solidFill>
          <a:ln>
            <a:noFill/>
          </a:ln>
        </p:spPr>
        <p:style>
          <a:lnRef idx="0">
            <a:scrgbClr r="0" g="0" b="0"/>
          </a:lnRef>
          <a:fillRef idx="0">
            <a:scrgbClr r="0" g="0" b="0"/>
          </a:fillRef>
          <a:effectRef idx="0">
            <a:scrgbClr r="0" g="0" b="0"/>
          </a:effectRef>
          <a:fontRef idx="minor"/>
        </p:style>
      </p:sp>
      <p:sp>
        <p:nvSpPr>
          <p:cNvPr id="228" name="PlaceHolder 3"/>
          <p:cNvSpPr>
            <a:spLocks noGrp="1"/>
          </p:cNvSpPr>
          <p:nvPr>
            <p:ph type="title"/>
          </p:nvPr>
        </p:nvSpPr>
        <p:spPr>
          <a:xfrm>
            <a:off x="1297440" y="393840"/>
            <a:ext cx="7038360" cy="913320"/>
          </a:xfrm>
          <a:prstGeom prst="rect">
            <a:avLst/>
          </a:prstGeom>
        </p:spPr>
        <p:txBody>
          <a:bodyPr lIns="0" tIns="0" rIns="0" bIns="0" anchor="ctr"/>
          <a:lstStyle/>
          <a:p>
            <a:pPr algn="ctr"/>
            <a:endParaRPr lang="en-IN" sz="4400" b="0" strike="noStrike" spc="-1">
              <a:solidFill>
                <a:srgbClr val="FFFFFF"/>
              </a:solidFill>
              <a:uFill>
                <a:solidFill>
                  <a:srgbClr val="FFFFFF"/>
                </a:solidFill>
              </a:uFill>
              <a:latin typeface="Arial"/>
            </a:endParaRPr>
          </a:p>
        </p:txBody>
      </p:sp>
      <p:sp>
        <p:nvSpPr>
          <p:cNvPr id="229" name="PlaceHolder 4"/>
          <p:cNvSpPr>
            <a:spLocks noGrp="1"/>
          </p:cNvSpPr>
          <p:nvPr>
            <p:ph type="body"/>
          </p:nvPr>
        </p:nvSpPr>
        <p:spPr>
          <a:xfrm>
            <a:off x="1297440" y="1567440"/>
            <a:ext cx="3434400" cy="2910600"/>
          </a:xfrm>
          <a:prstGeom prst="rect">
            <a:avLst/>
          </a:prstGeom>
        </p:spPr>
        <p:txBody>
          <a:bodyPr lIns="0" tIns="0" rIns="0" bIns="0"/>
          <a:lstStyle/>
          <a:p>
            <a:pPr marL="432000" indent="-324000">
              <a:buClr>
                <a:srgbClr val="FFFFFF"/>
              </a:buClr>
              <a:buSzPct val="45000"/>
              <a:buFont typeface="Wingdings" charset="2"/>
              <a:buChar char=""/>
            </a:pPr>
            <a:r>
              <a:rPr lang="en-IN" sz="18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1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18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18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Seventh Outline Level</a:t>
            </a:r>
          </a:p>
        </p:txBody>
      </p:sp>
      <p:sp>
        <p:nvSpPr>
          <p:cNvPr id="230" name="PlaceHolder 5"/>
          <p:cNvSpPr>
            <a:spLocks noGrp="1"/>
          </p:cNvSpPr>
          <p:nvPr>
            <p:ph type="body"/>
          </p:nvPr>
        </p:nvSpPr>
        <p:spPr>
          <a:xfrm>
            <a:off x="4904280" y="1567440"/>
            <a:ext cx="3434400" cy="2910600"/>
          </a:xfrm>
          <a:prstGeom prst="rect">
            <a:avLst/>
          </a:prstGeom>
        </p:spPr>
        <p:txBody>
          <a:bodyPr lIns="0" tIns="0" rIns="0" bIns="0"/>
          <a:lstStyle/>
          <a:p>
            <a:pPr marL="432000" indent="-324000">
              <a:buClr>
                <a:srgbClr val="FFFFFF"/>
              </a:buClr>
              <a:buSzPct val="45000"/>
              <a:buFont typeface="Wingdings" charset="2"/>
              <a:buChar char=""/>
            </a:pPr>
            <a:r>
              <a:rPr lang="en-IN" sz="1800" b="0" strike="noStrike" spc="-1">
                <a:solidFill>
                  <a:srgbClr val="FFFFFF"/>
                </a:solidFill>
                <a:uFill>
                  <a:solidFill>
                    <a:srgbClr val="FFFFFF"/>
                  </a:solidFill>
                </a:uFill>
                <a:latin typeface="Arial"/>
              </a:rPr>
              <a:t>Click to edit the outline text format</a:t>
            </a:r>
          </a:p>
          <a:p>
            <a:pPr marL="864000" lvl="1" indent="-324000">
              <a:buClr>
                <a:srgbClr val="FFFFFF"/>
              </a:buClr>
              <a:buSzPct val="75000"/>
              <a:buFont typeface="Symbol" charset="2"/>
              <a:buChar char=""/>
            </a:pPr>
            <a:r>
              <a:rPr lang="en-IN" sz="1800" b="0" strike="noStrike" spc="-1">
                <a:solidFill>
                  <a:srgbClr val="FFFFFF"/>
                </a:solidFill>
                <a:uFill>
                  <a:solidFill>
                    <a:srgbClr val="FFFFFF"/>
                  </a:solidFill>
                </a:uFill>
                <a:latin typeface="Arial"/>
              </a:rPr>
              <a:t>Second Outline Level</a:t>
            </a:r>
          </a:p>
          <a:p>
            <a:pPr marL="1296000" lvl="2" indent="-288000">
              <a:buClr>
                <a:srgbClr val="FFFFFF"/>
              </a:buClr>
              <a:buSzPct val="45000"/>
              <a:buFont typeface="Wingdings" charset="2"/>
              <a:buChar char=""/>
            </a:pPr>
            <a:r>
              <a:rPr lang="en-IN" sz="1800" b="0" strike="noStrike" spc="-1">
                <a:solidFill>
                  <a:srgbClr val="FFFFFF"/>
                </a:solidFill>
                <a:uFill>
                  <a:solidFill>
                    <a:srgbClr val="FFFFFF"/>
                  </a:solidFill>
                </a:uFill>
                <a:latin typeface="Arial"/>
              </a:rPr>
              <a:t>Third Outline Level</a:t>
            </a:r>
          </a:p>
          <a:p>
            <a:pPr marL="1728000" lvl="3" indent="-216000">
              <a:buClr>
                <a:srgbClr val="FFFFFF"/>
              </a:buClr>
              <a:buSzPct val="75000"/>
              <a:buFont typeface="Symbol" charset="2"/>
              <a:buChar char=""/>
            </a:pPr>
            <a:r>
              <a:rPr lang="en-IN" sz="1800" b="0" strike="noStrike" spc="-1">
                <a:solidFill>
                  <a:srgbClr val="FFFFFF"/>
                </a:solidFill>
                <a:uFill>
                  <a:solidFill>
                    <a:srgbClr val="FFFFFF"/>
                  </a:solidFill>
                </a:uFill>
                <a:latin typeface="Arial"/>
              </a:rPr>
              <a:t>Fourth Outline Level</a:t>
            </a:r>
          </a:p>
          <a:p>
            <a:pPr marL="2160000" lvl="4"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Fifth Outline Level</a:t>
            </a:r>
          </a:p>
          <a:p>
            <a:pPr marL="2592000" lvl="5"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Sixth Outline Level</a:t>
            </a:r>
          </a:p>
          <a:p>
            <a:pPr marL="3024000" lvl="6" indent="-216000">
              <a:buClr>
                <a:srgbClr val="FFFFFF"/>
              </a:buClr>
              <a:buSzPct val="45000"/>
              <a:buFont typeface="Wingdings" charset="2"/>
              <a:buChar char=""/>
            </a:pPr>
            <a:r>
              <a:rPr lang="en-IN" sz="1800" b="0" strike="noStrike" spc="-1">
                <a:solidFill>
                  <a:srgbClr val="FFFFFF"/>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3" Type="http://schemas.openxmlformats.org/officeDocument/2006/relationships/hyperlink" Target="http://www.pptc.ac.in/" TargetMode="External"/><Relationship Id="rId2" Type="http://schemas.openxmlformats.org/officeDocument/2006/relationships/hyperlink" Target="mailto:info@pptc.ac.in" TargetMode="External"/><Relationship Id="rId1" Type="http://schemas.openxmlformats.org/officeDocument/2006/relationships/slideLayout" Target="../slideLayouts/slideLayout6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CustomShape 1"/>
          <p:cNvSpPr/>
          <p:nvPr/>
        </p:nvSpPr>
        <p:spPr>
          <a:xfrm>
            <a:off x="228600" y="666750"/>
            <a:ext cx="7472400" cy="286329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nchor="ctr"/>
          <a:lstStyle/>
          <a:p>
            <a:pPr>
              <a:lnSpc>
                <a:spcPct val="100000"/>
              </a:lnSpc>
            </a:pPr>
            <a:r>
              <a:rPr lang="en-IN" sz="2800" b="0" strike="noStrike" spc="-1" dirty="0">
                <a:solidFill>
                  <a:srgbClr val="FFFFFF"/>
                </a:solidFill>
                <a:uFill>
                  <a:solidFill>
                    <a:srgbClr val="FFFFFF"/>
                  </a:solidFill>
                </a:uFill>
                <a:latin typeface="Righteous"/>
                <a:ea typeface="Righteous"/>
              </a:rPr>
              <a:t>   </a:t>
            </a:r>
            <a:r>
              <a:rPr lang="en-IN" sz="8000" b="0" strike="noStrike" spc="-1" dirty="0">
                <a:solidFill>
                  <a:schemeClr val="accent3"/>
                </a:solidFill>
                <a:uFill>
                  <a:solidFill>
                    <a:srgbClr val="FFFFFF"/>
                  </a:solidFill>
                </a:uFill>
                <a:latin typeface="Rage Italic" panose="03070502040507070304" pitchFamily="66" charset="0"/>
                <a:ea typeface="Righteous"/>
              </a:rPr>
              <a:t>Palm tree climber</a:t>
            </a:r>
            <a:endParaRPr lang="en-IN" sz="8000" b="0" strike="noStrike" spc="-1" dirty="0">
              <a:solidFill>
                <a:schemeClr val="accent3"/>
              </a:solidFill>
              <a:uFill>
                <a:solidFill>
                  <a:srgbClr val="FFFFFF"/>
                </a:solidFill>
              </a:uFill>
              <a:latin typeface="Rage Italic" panose="03070502040507070304" pitchFamily="66" charset="0"/>
            </a:endParaRPr>
          </a:p>
        </p:txBody>
      </p:sp>
      <p:sp>
        <p:nvSpPr>
          <p:cNvPr id="266" name="CustomShape 2"/>
          <p:cNvSpPr/>
          <p:nvPr/>
        </p:nvSpPr>
        <p:spPr>
          <a:xfrm>
            <a:off x="2990880" y="4048200"/>
            <a:ext cx="3990600" cy="88524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IN" sz="1800" b="0" strike="noStrike" spc="-1" dirty="0" smtClean="0">
                <a:solidFill>
                  <a:srgbClr val="93C47D"/>
                </a:solidFill>
                <a:uFill>
                  <a:solidFill>
                    <a:srgbClr val="FFFFFF"/>
                  </a:solidFill>
                </a:uFill>
                <a:latin typeface="Righteous"/>
                <a:ea typeface="Righteous"/>
              </a:rPr>
              <a:t>By: </a:t>
            </a:r>
            <a:r>
              <a:rPr lang="en-IN" sz="1800" b="0" strike="noStrike" spc="-1" dirty="0" err="1">
                <a:solidFill>
                  <a:srgbClr val="93C47D"/>
                </a:solidFill>
                <a:uFill>
                  <a:solidFill>
                    <a:srgbClr val="FFFFFF"/>
                  </a:solidFill>
                </a:uFill>
                <a:latin typeface="Righteous"/>
                <a:ea typeface="Righteous"/>
              </a:rPr>
              <a:t>Panimalar</a:t>
            </a:r>
            <a:r>
              <a:rPr lang="en-IN" sz="1800" b="0" strike="noStrike" spc="-1" dirty="0">
                <a:solidFill>
                  <a:srgbClr val="93C47D"/>
                </a:solidFill>
                <a:uFill>
                  <a:solidFill>
                    <a:srgbClr val="FFFFFF"/>
                  </a:solidFill>
                </a:uFill>
                <a:latin typeface="Righteous"/>
                <a:ea typeface="Righteous"/>
              </a:rPr>
              <a:t> polytechnic </a:t>
            </a:r>
            <a:r>
              <a:rPr lang="en-IN" sz="1800" b="0" strike="noStrike" spc="-1" dirty="0" smtClean="0">
                <a:solidFill>
                  <a:srgbClr val="93C47D"/>
                </a:solidFill>
                <a:uFill>
                  <a:solidFill>
                    <a:srgbClr val="FFFFFF"/>
                  </a:solidFill>
                </a:uFill>
                <a:latin typeface="Righteous"/>
                <a:ea typeface="Righteous"/>
              </a:rPr>
              <a:t>college</a:t>
            </a:r>
          </a:p>
          <a:p>
            <a:pPr>
              <a:lnSpc>
                <a:spcPct val="100000"/>
              </a:lnSpc>
            </a:pPr>
            <a:r>
              <a:rPr lang="en-IN" spc="-1" dirty="0">
                <a:solidFill>
                  <a:srgbClr val="93C47D"/>
                </a:solidFill>
                <a:uFill>
                  <a:solidFill>
                    <a:srgbClr val="FFFFFF"/>
                  </a:solidFill>
                </a:uFill>
                <a:latin typeface="Righteous"/>
              </a:rPr>
              <a:t> </a:t>
            </a:r>
            <a:r>
              <a:rPr lang="en-IN" spc="-1" dirty="0" smtClean="0">
                <a:solidFill>
                  <a:srgbClr val="93C47D"/>
                </a:solidFill>
                <a:uFill>
                  <a:solidFill>
                    <a:srgbClr val="FFFFFF"/>
                  </a:solidFill>
                </a:uFill>
                <a:latin typeface="Righteous"/>
              </a:rPr>
              <a:t>       Chennai-29</a:t>
            </a:r>
            <a:endParaRPr lang="en-IN" sz="1800" b="0" strike="noStrike" spc="-1" dirty="0">
              <a:solidFill>
                <a:srgbClr val="FFFFFF"/>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CustomShape 1"/>
          <p:cNvSpPr/>
          <p:nvPr/>
        </p:nvSpPr>
        <p:spPr>
          <a:xfrm>
            <a:off x="1002526" y="393840"/>
            <a:ext cx="7038360" cy="65391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b="0" strike="noStrike" spc="-1" dirty="0">
                <a:solidFill>
                  <a:srgbClr val="82C7A5"/>
                </a:solidFill>
                <a:uFill>
                  <a:solidFill>
                    <a:srgbClr val="FFFFFF"/>
                  </a:solidFill>
                </a:uFill>
                <a:latin typeface="Righteous"/>
                <a:ea typeface="Righteous"/>
              </a:rPr>
              <a:t>3D View</a:t>
            </a:r>
            <a:endParaRPr lang="en-IN" sz="1800" b="0" strike="noStrike" spc="-1" dirty="0">
              <a:solidFill>
                <a:srgbClr val="FFFFFF"/>
              </a:solidFill>
              <a:uFill>
                <a:solidFill>
                  <a:srgbClr val="FFFFFF"/>
                </a:solidFill>
              </a:uFill>
              <a:latin typeface="Aria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902769"/>
            <a:ext cx="6172200" cy="411480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ustomShape 1"/>
          <p:cNvSpPr/>
          <p:nvPr/>
        </p:nvSpPr>
        <p:spPr>
          <a:xfrm>
            <a:off x="1296000" y="144000"/>
            <a:ext cx="7038360" cy="4813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b="0" strike="noStrike" spc="-1">
                <a:solidFill>
                  <a:srgbClr val="82C7A5"/>
                </a:solidFill>
                <a:uFill>
                  <a:solidFill>
                    <a:srgbClr val="FFFFFF"/>
                  </a:solidFill>
                </a:uFill>
                <a:latin typeface="Righteous"/>
                <a:ea typeface="Righteous"/>
              </a:rPr>
              <a:t>2D View</a:t>
            </a:r>
            <a:endParaRPr lang="en-IN" sz="1800" b="0" strike="noStrike" spc="-1">
              <a:solidFill>
                <a:srgbClr val="FFFFFF"/>
              </a:solidFill>
              <a:uFill>
                <a:solidFill>
                  <a:srgbClr val="FFFFFF"/>
                </a:solidFill>
              </a:uFill>
              <a:latin typeface="Arial"/>
            </a:endParaRPr>
          </a:p>
        </p:txBody>
      </p:sp>
      <p:sp>
        <p:nvSpPr>
          <p:cNvPr id="293" name="CustomShape 3"/>
          <p:cNvSpPr/>
          <p:nvPr/>
        </p:nvSpPr>
        <p:spPr>
          <a:xfrm>
            <a:off x="6048000" y="2448000"/>
            <a:ext cx="143640" cy="345960"/>
          </a:xfrm>
          <a:prstGeom prst="rect">
            <a:avLst/>
          </a:prstGeom>
          <a:noFill/>
          <a:ln>
            <a:noFill/>
          </a:ln>
        </p:spPr>
        <p:style>
          <a:lnRef idx="0">
            <a:scrgbClr r="0" g="0" b="0"/>
          </a:lnRef>
          <a:fillRef idx="0">
            <a:scrgbClr r="0" g="0" b="0"/>
          </a:fillRef>
          <a:effectRef idx="0">
            <a:scrgbClr r="0" g="0" b="0"/>
          </a:effectRef>
          <a:fontRef idx="minor"/>
        </p:style>
      </p:sp>
      <p:sp>
        <p:nvSpPr>
          <p:cNvPr id="294" name="CustomShape 4"/>
          <p:cNvSpPr/>
          <p:nvPr/>
        </p:nvSpPr>
        <p:spPr>
          <a:xfrm>
            <a:off x="4392000" y="2088000"/>
            <a:ext cx="180360" cy="345960"/>
          </a:xfrm>
          <a:prstGeom prst="rect">
            <a:avLst/>
          </a:prstGeom>
          <a:noFill/>
          <a:ln>
            <a:noFill/>
          </a:ln>
        </p:spPr>
        <p:style>
          <a:lnRef idx="0">
            <a:scrgbClr r="0" g="0" b="0"/>
          </a:lnRef>
          <a:fillRef idx="0">
            <a:scrgbClr r="0" g="0" b="0"/>
          </a:fillRef>
          <a:effectRef idx="0">
            <a:scrgbClr r="0" g="0" b="0"/>
          </a:effectRef>
          <a:fontRef idx="minor"/>
        </p:style>
      </p:sp>
      <p:sp>
        <p:nvSpPr>
          <p:cNvPr id="295" name="CustomShape 5"/>
          <p:cNvSpPr/>
          <p:nvPr/>
        </p:nvSpPr>
        <p:spPr>
          <a:xfrm>
            <a:off x="4815180" y="2981520"/>
            <a:ext cx="2375640" cy="37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IN" sz="1800" b="0" strike="noStrike" spc="-1" dirty="0">
                <a:solidFill>
                  <a:srgbClr val="FFFFFF"/>
                </a:solidFill>
                <a:uFill>
                  <a:solidFill>
                    <a:srgbClr val="FFFFFF"/>
                  </a:solidFill>
                </a:uFill>
                <a:latin typeface="Righteous"/>
              </a:rPr>
              <a:t>Left view</a:t>
            </a:r>
            <a:endParaRPr lang="en-IN" sz="1800" b="0" strike="noStrike" spc="-1" dirty="0">
              <a:solidFill>
                <a:srgbClr val="FFFFFF"/>
              </a:solidFill>
              <a:uFill>
                <a:solidFill>
                  <a:srgbClr val="FFFFFF"/>
                </a:solidFill>
              </a:uFill>
              <a:latin typeface="Arial"/>
            </a:endParaRPr>
          </a:p>
        </p:txBody>
      </p:sp>
      <p:sp>
        <p:nvSpPr>
          <p:cNvPr id="297" name="CustomShape 6"/>
          <p:cNvSpPr/>
          <p:nvPr/>
        </p:nvSpPr>
        <p:spPr>
          <a:xfrm>
            <a:off x="2187249" y="4716165"/>
            <a:ext cx="2015640" cy="37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IN" sz="1800" b="0" strike="noStrike" spc="-1" dirty="0">
                <a:solidFill>
                  <a:srgbClr val="FFFFFF"/>
                </a:solidFill>
                <a:uFill>
                  <a:solidFill>
                    <a:srgbClr val="FFFFFF"/>
                  </a:solidFill>
                </a:uFill>
                <a:latin typeface="Righteous"/>
              </a:rPr>
              <a:t>Front view</a:t>
            </a:r>
            <a:endParaRPr lang="en-IN" sz="1800" b="0" strike="noStrike" spc="-1" dirty="0">
              <a:solidFill>
                <a:srgbClr val="FFFFFF"/>
              </a:solidFill>
              <a:uFill>
                <a:solidFill>
                  <a:srgbClr val="FFFFFF"/>
                </a:solidFill>
              </a:uFill>
              <a:latin typeface="Arial"/>
            </a:endParaRPr>
          </a:p>
        </p:txBody>
      </p:sp>
      <p:sp>
        <p:nvSpPr>
          <p:cNvPr id="298" name="CustomShape 7"/>
          <p:cNvSpPr/>
          <p:nvPr/>
        </p:nvSpPr>
        <p:spPr>
          <a:xfrm>
            <a:off x="2241484" y="2418840"/>
            <a:ext cx="1799640" cy="37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IN" sz="1800" b="0" strike="noStrike" spc="-1" dirty="0">
                <a:solidFill>
                  <a:srgbClr val="FFFFFF"/>
                </a:solidFill>
                <a:uFill>
                  <a:solidFill>
                    <a:srgbClr val="FFFFFF"/>
                  </a:solidFill>
                </a:uFill>
                <a:latin typeface="Righteous"/>
              </a:rPr>
              <a:t>Top view</a:t>
            </a:r>
            <a:endParaRPr lang="en-IN" sz="1800" b="0" strike="noStrike" spc="-1" dirty="0">
              <a:solidFill>
                <a:srgbClr val="FFFFFF"/>
              </a:solidFill>
              <a:uFill>
                <a:solidFill>
                  <a:srgbClr val="FFFFFF"/>
                </a:solidFill>
              </a:uFill>
              <a:latin typeface="Aria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9202" y="868249"/>
            <a:ext cx="1577068" cy="211327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093438" y="243448"/>
            <a:ext cx="1655479" cy="263721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970795" y="2949130"/>
            <a:ext cx="1900763" cy="1633307"/>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ustomShape 1"/>
          <p:cNvSpPr/>
          <p:nvPr/>
        </p:nvSpPr>
        <p:spPr>
          <a:xfrm>
            <a:off x="1905000" y="0"/>
            <a:ext cx="4876800" cy="63486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1800" b="0" u="sng" strike="noStrike" spc="-1" dirty="0" smtClean="0">
                <a:solidFill>
                  <a:schemeClr val="accent3"/>
                </a:solidFill>
                <a:uFill>
                  <a:solidFill>
                    <a:srgbClr val="FFFFFF"/>
                  </a:solidFill>
                </a:uFill>
                <a:latin typeface="Arial Black" panose="020B0A04020102020204" pitchFamily="34" charset="0"/>
              </a:rPr>
              <a:t>Specification</a:t>
            </a:r>
          </a:p>
          <a:p>
            <a:pPr algn="ctr">
              <a:lnSpc>
                <a:spcPct val="100000"/>
              </a:lnSpc>
            </a:pPr>
            <a:r>
              <a:rPr lang="en-IN" sz="1800" b="0" strike="noStrike" spc="-1" dirty="0" smtClean="0">
                <a:solidFill>
                  <a:schemeClr val="accent3"/>
                </a:solidFill>
                <a:uFill>
                  <a:solidFill>
                    <a:srgbClr val="FFFFFF"/>
                  </a:solidFill>
                </a:uFill>
                <a:latin typeface="Arial"/>
              </a:rPr>
              <a:t>Cost involved and estimation(</a:t>
            </a:r>
            <a:r>
              <a:rPr lang="en-IN" sz="1800" b="0" strike="noStrike" spc="-1" dirty="0" err="1" smtClean="0">
                <a:solidFill>
                  <a:schemeClr val="accent3"/>
                </a:solidFill>
                <a:uFill>
                  <a:solidFill>
                    <a:srgbClr val="FFFFFF"/>
                  </a:solidFill>
                </a:uFill>
                <a:latin typeface="Arial"/>
              </a:rPr>
              <a:t>Approx</a:t>
            </a:r>
            <a:r>
              <a:rPr lang="en-IN" sz="1800" b="0" strike="noStrike" spc="-1" dirty="0" smtClean="0">
                <a:solidFill>
                  <a:schemeClr val="accent3"/>
                </a:solidFill>
                <a:uFill>
                  <a:solidFill>
                    <a:srgbClr val="FFFFFF"/>
                  </a:solidFill>
                </a:uFill>
                <a:latin typeface="Arial"/>
              </a:rPr>
              <a:t>)</a:t>
            </a:r>
            <a:endParaRPr lang="en-IN" sz="1800" b="0" strike="noStrike" spc="-1" dirty="0">
              <a:solidFill>
                <a:schemeClr val="accent3"/>
              </a:solidFill>
              <a:uFill>
                <a:solidFill>
                  <a:srgbClr val="FFFFFF"/>
                </a:solidFill>
              </a:uFill>
              <a:latin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3749891031"/>
              </p:ext>
            </p:extLst>
          </p:nvPr>
        </p:nvGraphicFramePr>
        <p:xfrm>
          <a:off x="304800" y="666750"/>
          <a:ext cx="8229600" cy="4038599"/>
        </p:xfrm>
        <a:graphic>
          <a:graphicData uri="http://schemas.openxmlformats.org/drawingml/2006/table">
            <a:tbl>
              <a:tblPr>
                <a:tableStyleId>{5C22544A-7EE6-4342-B048-85BDC9FD1C3A}</a:tableStyleId>
              </a:tblPr>
              <a:tblGrid>
                <a:gridCol w="789647"/>
                <a:gridCol w="1595744"/>
                <a:gridCol w="1842509"/>
                <a:gridCol w="2159191"/>
                <a:gridCol w="1842509"/>
              </a:tblGrid>
              <a:tr h="274623">
                <a:tc>
                  <a:txBody>
                    <a:bodyPr/>
                    <a:lstStyle/>
                    <a:p>
                      <a:pPr algn="l" fontAlgn="ctr"/>
                      <a:r>
                        <a:rPr lang="en-US" sz="1200" b="1" u="none" strike="noStrike" dirty="0">
                          <a:effectLst/>
                        </a:rPr>
                        <a:t>No</a:t>
                      </a:r>
                      <a:endParaRPr lang="en-US" sz="1200" b="1" i="0" u="none" strike="noStrike" dirty="0">
                        <a:solidFill>
                          <a:srgbClr val="000000"/>
                        </a:solidFill>
                        <a:effectLst/>
                        <a:latin typeface="Calibri"/>
                      </a:endParaRPr>
                    </a:p>
                  </a:txBody>
                  <a:tcPr marL="6590" marR="6590" marT="6590" marB="0" anchor="ctr"/>
                </a:tc>
                <a:tc>
                  <a:txBody>
                    <a:bodyPr/>
                    <a:lstStyle/>
                    <a:p>
                      <a:pPr algn="l" fontAlgn="ctr"/>
                      <a:r>
                        <a:rPr lang="en-US" sz="1200" b="1" u="none" strike="noStrike">
                          <a:effectLst/>
                        </a:rPr>
                        <a:t>Name</a:t>
                      </a:r>
                      <a:endParaRPr lang="en-US" sz="1200" b="1" i="0" u="none" strike="noStrike">
                        <a:solidFill>
                          <a:srgbClr val="000000"/>
                        </a:solidFill>
                        <a:effectLst/>
                        <a:latin typeface="Calibri"/>
                      </a:endParaRPr>
                    </a:p>
                  </a:txBody>
                  <a:tcPr marL="6590" marR="6590" marT="6590" marB="0" anchor="ctr"/>
                </a:tc>
                <a:tc>
                  <a:txBody>
                    <a:bodyPr/>
                    <a:lstStyle/>
                    <a:p>
                      <a:pPr algn="l" fontAlgn="ctr"/>
                      <a:r>
                        <a:rPr lang="en-US" sz="1200" b="1" u="none" strike="noStrike">
                          <a:effectLst/>
                        </a:rPr>
                        <a:t>Material</a:t>
                      </a:r>
                      <a:endParaRPr lang="en-US" sz="1200" b="1" i="0" u="none" strike="noStrike">
                        <a:solidFill>
                          <a:srgbClr val="000000"/>
                        </a:solidFill>
                        <a:effectLst/>
                        <a:latin typeface="Calibri"/>
                      </a:endParaRPr>
                    </a:p>
                  </a:txBody>
                  <a:tcPr marL="6590" marR="6590" marT="6590" marB="0" anchor="ctr"/>
                </a:tc>
                <a:tc>
                  <a:txBody>
                    <a:bodyPr/>
                    <a:lstStyle/>
                    <a:p>
                      <a:pPr algn="l" fontAlgn="ctr"/>
                      <a:r>
                        <a:rPr lang="en-US" sz="1200" b="1" u="none" strike="noStrike">
                          <a:effectLst/>
                        </a:rPr>
                        <a:t>Qty/metre</a:t>
                      </a:r>
                      <a:endParaRPr lang="en-US" sz="1200" b="1" i="0" u="none" strike="noStrike">
                        <a:solidFill>
                          <a:srgbClr val="000000"/>
                        </a:solidFill>
                        <a:effectLst/>
                        <a:latin typeface="Calibri"/>
                      </a:endParaRPr>
                    </a:p>
                  </a:txBody>
                  <a:tcPr marL="6590" marR="6590" marT="6590" marB="0" anchor="ctr"/>
                </a:tc>
                <a:tc>
                  <a:txBody>
                    <a:bodyPr/>
                    <a:lstStyle/>
                    <a:p>
                      <a:pPr algn="l" fontAlgn="ctr"/>
                      <a:r>
                        <a:rPr lang="en-US" sz="1200" b="1" u="none" strike="noStrike" dirty="0">
                          <a:effectLst/>
                        </a:rPr>
                        <a:t> Price </a:t>
                      </a:r>
                      <a:endParaRPr lang="en-US" sz="1200" b="1" i="0" u="none" strike="noStrike" dirty="0">
                        <a:solidFill>
                          <a:srgbClr val="000000"/>
                        </a:solidFill>
                        <a:effectLst/>
                        <a:latin typeface="Calibri"/>
                      </a:endParaRPr>
                    </a:p>
                  </a:txBody>
                  <a:tcPr marL="6590" marR="6590" marT="6590" marB="0" anchor="ctr"/>
                </a:tc>
              </a:tr>
              <a:tr h="289891">
                <a:tc>
                  <a:txBody>
                    <a:bodyPr/>
                    <a:lstStyle/>
                    <a:p>
                      <a:pPr algn="ctr" fontAlgn="ctr"/>
                      <a:r>
                        <a:rPr lang="en-US" sz="800" b="1" u="none" strike="noStrike">
                          <a:effectLst/>
                        </a:rPr>
                        <a:t>1</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Horn</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Stainless steel</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a:effectLst/>
                        </a:rPr>
                        <a:t>10 m  (3 ")</a:t>
                      </a:r>
                      <a:endParaRPr lang="en-US" sz="1000" b="1" i="0" u="none" strike="noStrike">
                        <a:solidFill>
                          <a:srgbClr val="000000"/>
                        </a:solidFill>
                        <a:effectLst/>
                        <a:latin typeface="Calibri"/>
                      </a:endParaRPr>
                    </a:p>
                  </a:txBody>
                  <a:tcPr marL="6590" marR="6590" marT="6590" marB="0" anchor="ctr"/>
                </a:tc>
                <a:tc>
                  <a:txBody>
                    <a:bodyPr/>
                    <a:lstStyle/>
                    <a:p>
                      <a:pPr algn="l" fontAlgn="ctr"/>
                      <a:r>
                        <a:rPr lang="en-US" sz="800" b="1" u="none" strike="noStrike" dirty="0">
                          <a:effectLst/>
                        </a:rPr>
                        <a:t> INR              1,500.00 </a:t>
                      </a:r>
                      <a:endParaRPr lang="en-US" sz="800" b="1" i="0" u="none" strike="noStrike" dirty="0">
                        <a:solidFill>
                          <a:srgbClr val="000000"/>
                        </a:solidFill>
                        <a:effectLst/>
                        <a:latin typeface="Calibri"/>
                      </a:endParaRPr>
                    </a:p>
                  </a:txBody>
                  <a:tcPr marL="6590" marR="6590" marT="6590" marB="0" anchor="ctr"/>
                </a:tc>
              </a:tr>
              <a:tr h="289891">
                <a:tc>
                  <a:txBody>
                    <a:bodyPr/>
                    <a:lstStyle/>
                    <a:p>
                      <a:pPr algn="ctr" fontAlgn="ctr"/>
                      <a:r>
                        <a:rPr lang="en-US" sz="800" b="1" u="none" strike="noStrike">
                          <a:effectLst/>
                        </a:rPr>
                        <a:t>2</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Lower frame</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Stainless steel</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a:effectLst/>
                        </a:rPr>
                        <a:t>5m (8")</a:t>
                      </a:r>
                      <a:endParaRPr lang="en-US" sz="1000" b="1" i="0" u="none" strike="noStrike">
                        <a:solidFill>
                          <a:srgbClr val="000000"/>
                        </a:solidFill>
                        <a:effectLst/>
                        <a:latin typeface="Calibri"/>
                      </a:endParaRPr>
                    </a:p>
                  </a:txBody>
                  <a:tcPr marL="6590" marR="6590" marT="6590" marB="0" anchor="ctr"/>
                </a:tc>
                <a:tc>
                  <a:txBody>
                    <a:bodyPr/>
                    <a:lstStyle/>
                    <a:p>
                      <a:pPr algn="l" fontAlgn="ctr"/>
                      <a:r>
                        <a:rPr lang="en-US" sz="800" b="1" u="none" strike="noStrike">
                          <a:effectLst/>
                        </a:rPr>
                        <a:t> INR              1,250.00 </a:t>
                      </a:r>
                      <a:endParaRPr lang="en-US" sz="800" b="1" i="0" u="none" strike="noStrike">
                        <a:solidFill>
                          <a:srgbClr val="000000"/>
                        </a:solidFill>
                        <a:effectLst/>
                        <a:latin typeface="Calibri"/>
                      </a:endParaRPr>
                    </a:p>
                  </a:txBody>
                  <a:tcPr marL="6590" marR="6590" marT="6590" marB="0" anchor="ctr"/>
                </a:tc>
              </a:tr>
              <a:tr h="289891">
                <a:tc>
                  <a:txBody>
                    <a:bodyPr/>
                    <a:lstStyle/>
                    <a:p>
                      <a:pPr algn="ctr" fontAlgn="ctr"/>
                      <a:r>
                        <a:rPr lang="en-US" sz="800" b="1" u="none" strike="noStrike">
                          <a:effectLst/>
                        </a:rPr>
                        <a:t>3</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Safety rope</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a:t>
                      </a:r>
                      <a:r>
                        <a:rPr lang="en-US" sz="1000" b="1" u="none" strike="noStrike" dirty="0" smtClean="0">
                          <a:effectLst/>
                        </a:rPr>
                        <a:t>Rubberized</a:t>
                      </a:r>
                      <a:r>
                        <a:rPr lang="en-US" sz="1000" b="1" u="none" strike="noStrike" baseline="0" dirty="0" smtClean="0">
                          <a:effectLst/>
                        </a:rPr>
                        <a:t> Nylon</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a:effectLst/>
                        </a:rPr>
                        <a:t>1qt/3m</a:t>
                      </a:r>
                      <a:endParaRPr lang="en-US" sz="1000" b="1" i="0" u="none" strike="noStrike">
                        <a:solidFill>
                          <a:srgbClr val="000000"/>
                        </a:solidFill>
                        <a:effectLst/>
                        <a:latin typeface="Calibri"/>
                      </a:endParaRPr>
                    </a:p>
                  </a:txBody>
                  <a:tcPr marL="6590" marR="6590" marT="6590" marB="0" anchor="ctr"/>
                </a:tc>
                <a:tc>
                  <a:txBody>
                    <a:bodyPr/>
                    <a:lstStyle/>
                    <a:p>
                      <a:pPr algn="l" fontAlgn="ctr"/>
                      <a:r>
                        <a:rPr lang="en-US" sz="800" b="1" u="none" strike="noStrike">
                          <a:effectLst/>
                        </a:rPr>
                        <a:t> INR                 300.00 </a:t>
                      </a:r>
                      <a:endParaRPr lang="en-US" sz="800" b="1" i="0" u="none" strike="noStrike">
                        <a:solidFill>
                          <a:srgbClr val="000000"/>
                        </a:solidFill>
                        <a:effectLst/>
                        <a:latin typeface="Calibri"/>
                      </a:endParaRPr>
                    </a:p>
                  </a:txBody>
                  <a:tcPr marL="6590" marR="6590" marT="6590" marB="0" anchor="ctr"/>
                </a:tc>
              </a:tr>
              <a:tr h="289891">
                <a:tc>
                  <a:txBody>
                    <a:bodyPr/>
                    <a:lstStyle/>
                    <a:p>
                      <a:pPr algn="ctr" fontAlgn="ctr"/>
                      <a:r>
                        <a:rPr lang="en-US" sz="800" b="1" u="none" strike="noStrike">
                          <a:effectLst/>
                        </a:rPr>
                        <a:t>4</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Upper frame</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Stainless steel</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5m (8")</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800" b="1" u="none" strike="noStrike">
                          <a:effectLst/>
                        </a:rPr>
                        <a:t> INR              1,250.00 </a:t>
                      </a:r>
                      <a:endParaRPr lang="en-US" sz="800" b="1" i="0" u="none" strike="noStrike">
                        <a:solidFill>
                          <a:srgbClr val="000000"/>
                        </a:solidFill>
                        <a:effectLst/>
                        <a:latin typeface="Calibri"/>
                      </a:endParaRPr>
                    </a:p>
                  </a:txBody>
                  <a:tcPr marL="6590" marR="6590" marT="6590" marB="0" anchor="ctr"/>
                </a:tc>
              </a:tr>
              <a:tr h="305137">
                <a:tc>
                  <a:txBody>
                    <a:bodyPr/>
                    <a:lstStyle/>
                    <a:p>
                      <a:pPr algn="ctr" fontAlgn="ctr"/>
                      <a:r>
                        <a:rPr lang="en-US" sz="800" b="1" u="none" strike="noStrike">
                          <a:effectLst/>
                        </a:rPr>
                        <a:t>5</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Metal-wire</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Iron enclosed with       rubber</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a:effectLst/>
                        </a:rPr>
                        <a:t>0.5m</a:t>
                      </a:r>
                      <a:endParaRPr lang="en-US" sz="1000" b="1" i="0" u="none" strike="noStrike">
                        <a:solidFill>
                          <a:srgbClr val="000000"/>
                        </a:solidFill>
                        <a:effectLst/>
                        <a:latin typeface="Calibri"/>
                      </a:endParaRPr>
                    </a:p>
                  </a:txBody>
                  <a:tcPr marL="6590" marR="6590" marT="6590" marB="0" anchor="ctr"/>
                </a:tc>
                <a:tc>
                  <a:txBody>
                    <a:bodyPr/>
                    <a:lstStyle/>
                    <a:p>
                      <a:pPr algn="l" fontAlgn="ctr"/>
                      <a:r>
                        <a:rPr lang="en-US" sz="800" b="1" u="none" strike="noStrike" dirty="0">
                          <a:effectLst/>
                        </a:rPr>
                        <a:t> INR              1,300.00 </a:t>
                      </a:r>
                      <a:endParaRPr lang="en-US" sz="800" b="1" i="0" u="none" strike="noStrike" dirty="0">
                        <a:solidFill>
                          <a:srgbClr val="000000"/>
                        </a:solidFill>
                        <a:effectLst/>
                        <a:latin typeface="Calibri"/>
                      </a:endParaRPr>
                    </a:p>
                  </a:txBody>
                  <a:tcPr marL="6590" marR="6590" marT="6590" marB="0" anchor="ctr"/>
                </a:tc>
              </a:tr>
              <a:tr h="289891">
                <a:tc>
                  <a:txBody>
                    <a:bodyPr/>
                    <a:lstStyle/>
                    <a:p>
                      <a:pPr algn="ctr" fontAlgn="ctr"/>
                      <a:r>
                        <a:rPr lang="en-US" sz="800" b="1" u="none" strike="noStrike">
                          <a:effectLst/>
                        </a:rPr>
                        <a:t>6</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Seat</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Rubber</a:t>
                      </a:r>
                      <a:endParaRPr lang="en-US" sz="1000" b="1" i="0" u="none" strike="noStrike" dirty="0">
                        <a:solidFill>
                          <a:srgbClr val="000000"/>
                        </a:solidFill>
                        <a:effectLst/>
                        <a:latin typeface="Calibri"/>
                      </a:endParaRPr>
                    </a:p>
                  </a:txBody>
                  <a:tcPr marL="6590" marR="6590" marT="6590" marB="0" anchor="ctr"/>
                </a:tc>
                <a:tc>
                  <a:txBody>
                    <a:bodyPr/>
                    <a:lstStyle/>
                    <a:p>
                      <a:pPr algn="r" fontAlgn="ctr"/>
                      <a:r>
                        <a:rPr lang="en-US" sz="1000" b="1" u="none" strike="noStrike">
                          <a:effectLst/>
                        </a:rPr>
                        <a:t>    </a:t>
                      </a:r>
                      <a:endParaRPr lang="en-US" sz="1000" b="1" i="0" u="none" strike="noStrike">
                        <a:solidFill>
                          <a:srgbClr val="000000"/>
                        </a:solidFill>
                        <a:effectLst/>
                        <a:latin typeface="Calibri"/>
                      </a:endParaRPr>
                    </a:p>
                  </a:txBody>
                  <a:tcPr marL="6590" marR="6590" marT="6590" marB="0" anchor="ctr"/>
                </a:tc>
                <a:tc>
                  <a:txBody>
                    <a:bodyPr/>
                    <a:lstStyle/>
                    <a:p>
                      <a:pPr algn="l" fontAlgn="ctr"/>
                      <a:r>
                        <a:rPr lang="en-US" sz="800" b="1" u="none" strike="noStrike" dirty="0">
                          <a:effectLst/>
                        </a:rPr>
                        <a:t> INR              1,750.00 </a:t>
                      </a:r>
                      <a:endParaRPr lang="en-US" sz="800" b="1" i="0" u="none" strike="noStrike" dirty="0">
                        <a:solidFill>
                          <a:srgbClr val="000000"/>
                        </a:solidFill>
                        <a:effectLst/>
                        <a:latin typeface="Calibri"/>
                      </a:endParaRPr>
                    </a:p>
                  </a:txBody>
                  <a:tcPr marL="6590" marR="6590" marT="6590" marB="0" anchor="ctr"/>
                </a:tc>
              </a:tr>
              <a:tr h="300561">
                <a:tc>
                  <a:txBody>
                    <a:bodyPr/>
                    <a:lstStyle/>
                    <a:p>
                      <a:pPr algn="ctr" fontAlgn="ctr"/>
                      <a:r>
                        <a:rPr lang="en-US" sz="800" b="1" u="none" strike="noStrike">
                          <a:effectLst/>
                        </a:rPr>
                        <a:t>7</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Retractable pulley  </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Motor spring</a:t>
                      </a:r>
                      <a:endParaRPr lang="en-US" sz="1000" b="1" i="0" u="none" strike="noStrike" dirty="0">
                        <a:solidFill>
                          <a:srgbClr val="000000"/>
                        </a:solidFill>
                        <a:effectLst/>
                        <a:latin typeface="Calibri"/>
                      </a:endParaRPr>
                    </a:p>
                  </a:txBody>
                  <a:tcPr marL="6590" marR="6590" marT="6590" marB="0" anchor="ctr"/>
                </a:tc>
                <a:tc>
                  <a:txBody>
                    <a:bodyPr/>
                    <a:lstStyle/>
                    <a:p>
                      <a:pPr algn="r" fontAlgn="t"/>
                      <a:r>
                        <a:rPr lang="en-US" sz="1000" b="1" u="none" strike="noStrike">
                          <a:effectLst/>
                        </a:rPr>
                        <a:t> </a:t>
                      </a:r>
                      <a:endParaRPr lang="en-US" sz="1000" b="1" i="0" u="none" strike="noStrike">
                        <a:solidFill>
                          <a:srgbClr val="000000"/>
                        </a:solidFill>
                        <a:effectLst/>
                        <a:latin typeface="Arial"/>
                      </a:endParaRPr>
                    </a:p>
                  </a:txBody>
                  <a:tcPr marL="6590" marR="6590" marT="6590" marB="0"/>
                </a:tc>
                <a:tc>
                  <a:txBody>
                    <a:bodyPr/>
                    <a:lstStyle/>
                    <a:p>
                      <a:pPr algn="l" fontAlgn="ctr"/>
                      <a:r>
                        <a:rPr lang="en-US" sz="800" b="1" u="none" strike="noStrike">
                          <a:effectLst/>
                        </a:rPr>
                        <a:t> INR              1,500.00 </a:t>
                      </a:r>
                      <a:endParaRPr lang="en-US" sz="800" b="1" i="0" u="none" strike="noStrike">
                        <a:solidFill>
                          <a:srgbClr val="000000"/>
                        </a:solidFill>
                        <a:effectLst/>
                        <a:latin typeface="Calibri"/>
                      </a:endParaRPr>
                    </a:p>
                  </a:txBody>
                  <a:tcPr marL="6590" marR="6590" marT="6590" marB="0" anchor="ctr"/>
                </a:tc>
              </a:tr>
              <a:tr h="289891">
                <a:tc>
                  <a:txBody>
                    <a:bodyPr/>
                    <a:lstStyle/>
                    <a:p>
                      <a:pPr algn="ctr" fontAlgn="ctr"/>
                      <a:r>
                        <a:rPr lang="en-US" sz="800" b="1" u="none" strike="noStrike">
                          <a:effectLst/>
                        </a:rPr>
                        <a:t>8</a:t>
                      </a:r>
                      <a:endParaRPr lang="en-US" sz="8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Fulcrum</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Rubber with iron</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a:effectLst/>
                        </a:rPr>
                        <a:t>2qt</a:t>
                      </a:r>
                      <a:endParaRPr lang="en-US" sz="1000" b="1" i="0" u="none" strike="noStrike">
                        <a:solidFill>
                          <a:srgbClr val="000000"/>
                        </a:solidFill>
                        <a:effectLst/>
                        <a:latin typeface="Calibri"/>
                      </a:endParaRPr>
                    </a:p>
                  </a:txBody>
                  <a:tcPr marL="6590" marR="6590" marT="6590" marB="0" anchor="ctr"/>
                </a:tc>
                <a:tc>
                  <a:txBody>
                    <a:bodyPr/>
                    <a:lstStyle/>
                    <a:p>
                      <a:pPr algn="l" fontAlgn="ctr"/>
                      <a:r>
                        <a:rPr lang="en-US" sz="800" b="1" u="none" strike="noStrike" dirty="0">
                          <a:effectLst/>
                        </a:rPr>
                        <a:t> INR              </a:t>
                      </a:r>
                      <a:r>
                        <a:rPr lang="en-US" sz="800" b="1" u="none" strike="noStrike" dirty="0" smtClean="0">
                          <a:effectLst/>
                        </a:rPr>
                        <a:t>   </a:t>
                      </a:r>
                      <a:r>
                        <a:rPr lang="en-US" sz="800" b="1" u="none" strike="noStrike" dirty="0">
                          <a:effectLst/>
                        </a:rPr>
                        <a:t>200.00 </a:t>
                      </a:r>
                      <a:endParaRPr lang="en-US" sz="800" b="1" i="0" u="none" strike="noStrike" dirty="0">
                        <a:solidFill>
                          <a:srgbClr val="000000"/>
                        </a:solidFill>
                        <a:effectLst/>
                        <a:latin typeface="Calibri"/>
                      </a:endParaRPr>
                    </a:p>
                  </a:txBody>
                  <a:tcPr marL="6590" marR="6590" marT="6590" marB="0" anchor="ctr"/>
                </a:tc>
              </a:tr>
              <a:tr h="289891">
                <a:tc>
                  <a:txBody>
                    <a:bodyPr/>
                    <a:lstStyle/>
                    <a:p>
                      <a:pPr algn="ctr" fontAlgn="ctr"/>
                      <a:r>
                        <a:rPr lang="en-US" sz="800" b="1" u="none" strike="noStrike">
                          <a:effectLst/>
                        </a:rPr>
                        <a:t>9</a:t>
                      </a:r>
                      <a:endParaRPr lang="en-US" sz="800" b="1" i="0" u="none" strike="noStrike">
                        <a:solidFill>
                          <a:srgbClr val="000000"/>
                        </a:solidFill>
                        <a:effectLst/>
                        <a:latin typeface="Arial"/>
                      </a:endParaRPr>
                    </a:p>
                  </a:txBody>
                  <a:tcPr marL="6590" marR="6590" marT="6590" marB="0" anchor="ctr"/>
                </a:tc>
                <a:tc>
                  <a:txBody>
                    <a:bodyPr/>
                    <a:lstStyle/>
                    <a:p>
                      <a:pPr algn="l" fontAlgn="ctr"/>
                      <a:r>
                        <a:rPr lang="en-US" sz="1000" b="1" u="none" strike="noStrike" dirty="0">
                          <a:effectLst/>
                        </a:rPr>
                        <a:t>    Coil spring</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Music wire</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2qt</a:t>
                      </a:r>
                      <a:endParaRPr lang="en-US" sz="1000" b="1" i="0" u="none" strike="noStrike" dirty="0">
                        <a:solidFill>
                          <a:srgbClr val="000000"/>
                        </a:solidFill>
                        <a:effectLst/>
                        <a:latin typeface="Calibri"/>
                      </a:endParaRPr>
                    </a:p>
                  </a:txBody>
                  <a:tcPr marL="6590" marR="6590" marT="6590" marB="0" anchor="ctr"/>
                </a:tc>
                <a:tc>
                  <a:txBody>
                    <a:bodyPr/>
                    <a:lstStyle/>
                    <a:p>
                      <a:pPr algn="l" fontAlgn="ctr"/>
                      <a:r>
                        <a:rPr lang="en-US" sz="800" b="1" u="none" strike="noStrike" dirty="0">
                          <a:effectLst/>
                        </a:rPr>
                        <a:t> INR           </a:t>
                      </a:r>
                      <a:r>
                        <a:rPr lang="en-US" sz="800" b="1" u="none" strike="noStrike" dirty="0" smtClean="0">
                          <a:effectLst/>
                        </a:rPr>
                        <a:t>   </a:t>
                      </a:r>
                      <a:r>
                        <a:rPr lang="en-US" sz="800" b="1" u="none" strike="noStrike" dirty="0">
                          <a:effectLst/>
                        </a:rPr>
                        <a:t>5,000.00 </a:t>
                      </a:r>
                      <a:endParaRPr lang="en-US" sz="800" b="1" i="0" u="none" strike="noStrike" dirty="0">
                        <a:solidFill>
                          <a:srgbClr val="000000"/>
                        </a:solidFill>
                        <a:effectLst/>
                        <a:latin typeface="Calibri"/>
                      </a:endParaRPr>
                    </a:p>
                  </a:txBody>
                  <a:tcPr marL="6590" marR="6590" marT="6590" marB="0" anchor="ctr"/>
                </a:tc>
              </a:tr>
              <a:tr h="259368">
                <a:tc>
                  <a:txBody>
                    <a:bodyPr/>
                    <a:lstStyle/>
                    <a:p>
                      <a:pPr algn="ctr" fontAlgn="ctr"/>
                      <a:r>
                        <a:rPr lang="en-US" sz="800" b="1" u="none" strike="noStrike">
                          <a:effectLst/>
                        </a:rPr>
                        <a:t>10</a:t>
                      </a:r>
                      <a:endParaRPr lang="en-US" sz="800" b="1" i="0" u="none" strike="noStrike">
                        <a:solidFill>
                          <a:srgbClr val="000000"/>
                        </a:solidFill>
                        <a:effectLst/>
                        <a:latin typeface="Arial"/>
                      </a:endParaRPr>
                    </a:p>
                  </a:txBody>
                  <a:tcPr marL="6590" marR="6590" marT="6590" marB="0" anchor="ctr"/>
                </a:tc>
                <a:tc>
                  <a:txBody>
                    <a:bodyPr/>
                    <a:lstStyle/>
                    <a:p>
                      <a:pPr algn="l" fontAlgn="t"/>
                      <a:r>
                        <a:rPr lang="en-US" sz="1000" b="1" u="none" strike="noStrike" dirty="0">
                          <a:effectLst/>
                        </a:rPr>
                        <a:t>  Limiting rope</a:t>
                      </a:r>
                      <a:endParaRPr lang="en-US" sz="1000" b="1" i="0" u="none" strike="noStrike" dirty="0">
                        <a:solidFill>
                          <a:srgbClr val="000000"/>
                        </a:solidFill>
                        <a:effectLst/>
                        <a:latin typeface="Arial"/>
                      </a:endParaRPr>
                    </a:p>
                  </a:txBody>
                  <a:tcPr marL="6590" marR="6590" marT="6590" marB="0"/>
                </a:tc>
                <a:tc>
                  <a:txBody>
                    <a:bodyPr/>
                    <a:lstStyle/>
                    <a:p>
                      <a:pPr algn="l" fontAlgn="t"/>
                      <a:r>
                        <a:rPr lang="en-US" sz="1000" b="1" u="none" strike="noStrike" dirty="0">
                          <a:effectLst/>
                        </a:rPr>
                        <a:t>   Nylon</a:t>
                      </a:r>
                      <a:endParaRPr lang="en-US" sz="1000" b="1" i="0" u="none" strike="noStrike" dirty="0">
                        <a:solidFill>
                          <a:srgbClr val="000000"/>
                        </a:solidFill>
                        <a:effectLst/>
                        <a:latin typeface="Arial"/>
                      </a:endParaRPr>
                    </a:p>
                  </a:txBody>
                  <a:tcPr marL="6590" marR="6590" marT="6590" marB="0"/>
                </a:tc>
                <a:tc>
                  <a:txBody>
                    <a:bodyPr/>
                    <a:lstStyle/>
                    <a:p>
                      <a:pPr algn="l" fontAlgn="t"/>
                      <a:r>
                        <a:rPr lang="en-US" sz="1000" b="1" u="none" strike="noStrike" dirty="0">
                          <a:effectLst/>
                        </a:rPr>
                        <a:t>2.5m</a:t>
                      </a:r>
                      <a:endParaRPr lang="en-US" sz="1000" b="1" i="0" u="none" strike="noStrike" dirty="0">
                        <a:solidFill>
                          <a:srgbClr val="000000"/>
                        </a:solidFill>
                        <a:effectLst/>
                        <a:latin typeface="Arial"/>
                      </a:endParaRPr>
                    </a:p>
                  </a:txBody>
                  <a:tcPr marL="6590" marR="6590" marT="6590" marB="0"/>
                </a:tc>
                <a:tc>
                  <a:txBody>
                    <a:bodyPr/>
                    <a:lstStyle/>
                    <a:p>
                      <a:pPr algn="l" fontAlgn="t"/>
                      <a:r>
                        <a:rPr lang="en-US" sz="800" b="1" u="none" strike="noStrike" dirty="0">
                          <a:effectLst/>
                        </a:rPr>
                        <a:t> INR          </a:t>
                      </a:r>
                      <a:r>
                        <a:rPr lang="en-US" sz="800" b="1" u="none" strike="noStrike" dirty="0" smtClean="0">
                          <a:effectLst/>
                        </a:rPr>
                        <a:t>    </a:t>
                      </a:r>
                      <a:r>
                        <a:rPr lang="en-US" sz="800" b="1" u="none" strike="noStrike" baseline="0" dirty="0" smtClean="0">
                          <a:effectLst/>
                        </a:rPr>
                        <a:t> </a:t>
                      </a:r>
                      <a:r>
                        <a:rPr lang="en-US" sz="800" b="1" u="none" strike="noStrike" dirty="0" smtClean="0">
                          <a:effectLst/>
                        </a:rPr>
                        <a:t>  </a:t>
                      </a:r>
                      <a:r>
                        <a:rPr lang="en-US" sz="800" b="1" u="none" strike="noStrike" dirty="0">
                          <a:effectLst/>
                        </a:rPr>
                        <a:t>250.00 </a:t>
                      </a:r>
                      <a:endParaRPr lang="en-US" sz="800" b="1" i="0" u="none" strike="noStrike" dirty="0">
                        <a:solidFill>
                          <a:srgbClr val="000000"/>
                        </a:solidFill>
                        <a:effectLst/>
                        <a:latin typeface="Arial"/>
                      </a:endParaRPr>
                    </a:p>
                  </a:txBody>
                  <a:tcPr marL="6590" marR="6590" marT="6590" marB="0"/>
                </a:tc>
              </a:tr>
              <a:tr h="289891">
                <a:tc>
                  <a:txBody>
                    <a:bodyPr/>
                    <a:lstStyle/>
                    <a:p>
                      <a:pPr algn="ctr" fontAlgn="ctr"/>
                      <a:r>
                        <a:rPr lang="en-US" sz="800" u="none" strike="noStrike">
                          <a:effectLst/>
                        </a:rPr>
                        <a:t> </a:t>
                      </a:r>
                      <a:endParaRPr lang="en-US" sz="800" b="0" i="0" u="none" strike="noStrike">
                        <a:solidFill>
                          <a:srgbClr val="000000"/>
                        </a:solidFill>
                        <a:effectLst/>
                        <a:latin typeface="Arial"/>
                      </a:endParaRPr>
                    </a:p>
                  </a:txBody>
                  <a:tcPr marL="6590" marR="6590" marT="6590" marB="0" anchor="ctr"/>
                </a:tc>
                <a:tc>
                  <a:txBody>
                    <a:bodyPr/>
                    <a:lstStyle/>
                    <a:p>
                      <a:pPr algn="l" fontAlgn="t"/>
                      <a:r>
                        <a:rPr lang="en-US" sz="800" u="none" strike="noStrike">
                          <a:effectLst/>
                        </a:rPr>
                        <a:t> </a:t>
                      </a:r>
                      <a:endParaRPr lang="en-US" sz="800" b="0" i="0" u="none" strike="noStrike">
                        <a:solidFill>
                          <a:srgbClr val="000000"/>
                        </a:solidFill>
                        <a:effectLst/>
                        <a:latin typeface="Arial"/>
                      </a:endParaRPr>
                    </a:p>
                  </a:txBody>
                  <a:tcPr marL="6590" marR="6590" marT="6590" marB="0"/>
                </a:tc>
                <a:tc>
                  <a:txBody>
                    <a:bodyPr/>
                    <a:lstStyle/>
                    <a:p>
                      <a:pPr algn="l" fontAlgn="t"/>
                      <a:r>
                        <a:rPr lang="en-US" sz="800" u="none" strike="noStrike">
                          <a:effectLst/>
                        </a:rPr>
                        <a:t> </a:t>
                      </a:r>
                      <a:endParaRPr lang="en-US" sz="800" b="0" i="0" u="none" strike="noStrike">
                        <a:solidFill>
                          <a:srgbClr val="000000"/>
                        </a:solidFill>
                        <a:effectLst/>
                        <a:latin typeface="Arial"/>
                      </a:endParaRPr>
                    </a:p>
                  </a:txBody>
                  <a:tcPr marL="6590" marR="6590" marT="6590" marB="0"/>
                </a:tc>
                <a:tc>
                  <a:txBody>
                    <a:bodyPr/>
                    <a:lstStyle/>
                    <a:p>
                      <a:pPr algn="l" fontAlgn="t"/>
                      <a:r>
                        <a:rPr lang="en-US" sz="1000" b="1" u="none" strike="noStrike">
                          <a:effectLst/>
                        </a:rPr>
                        <a:t>Total material amount:</a:t>
                      </a:r>
                      <a:endParaRPr lang="en-US" sz="1000" b="1" i="0" u="none" strike="noStrike">
                        <a:solidFill>
                          <a:srgbClr val="000000"/>
                        </a:solidFill>
                        <a:effectLst/>
                        <a:latin typeface="Arial"/>
                      </a:endParaRPr>
                    </a:p>
                  </a:txBody>
                  <a:tcPr marL="6590" marR="6590" marT="6590" marB="0"/>
                </a:tc>
                <a:tc>
                  <a:txBody>
                    <a:bodyPr/>
                    <a:lstStyle/>
                    <a:p>
                      <a:pPr algn="l" fontAlgn="t"/>
                      <a:r>
                        <a:rPr lang="en-US" sz="1000" b="1" u="none" strike="noStrike" dirty="0">
                          <a:effectLst/>
                        </a:rPr>
                        <a:t> INR           14,300.00 </a:t>
                      </a:r>
                      <a:endParaRPr lang="en-US" sz="1000" b="1" i="0" u="none" strike="noStrike" dirty="0">
                        <a:solidFill>
                          <a:srgbClr val="000000"/>
                        </a:solidFill>
                        <a:effectLst/>
                        <a:latin typeface="Arial"/>
                      </a:endParaRPr>
                    </a:p>
                  </a:txBody>
                  <a:tcPr marL="6590" marR="6590" marT="6590" marB="0"/>
                </a:tc>
              </a:tr>
              <a:tr h="289891">
                <a:tc>
                  <a:txBody>
                    <a:bodyPr/>
                    <a:lstStyle/>
                    <a:p>
                      <a:pPr algn="ctr" fontAlgn="t"/>
                      <a:r>
                        <a:rPr lang="en-US" sz="1200" u="none" strike="noStrike">
                          <a:effectLst/>
                        </a:rPr>
                        <a:t> </a:t>
                      </a:r>
                      <a:endParaRPr lang="en-US" sz="1200" b="0" i="0" u="none" strike="noStrike">
                        <a:solidFill>
                          <a:srgbClr val="000000"/>
                        </a:solidFill>
                        <a:effectLst/>
                        <a:latin typeface="Arial"/>
                      </a:endParaRPr>
                    </a:p>
                  </a:txBody>
                  <a:tcPr marL="6590" marR="6590" marT="6590" marB="0"/>
                </a:tc>
                <a:tc>
                  <a:txBody>
                    <a:bodyPr/>
                    <a:lstStyle/>
                    <a:p>
                      <a:pPr algn="l" fontAlgn="t"/>
                      <a:r>
                        <a:rPr lang="en-US" sz="1200" u="none" strike="noStrike">
                          <a:effectLst/>
                        </a:rPr>
                        <a:t> </a:t>
                      </a:r>
                      <a:endParaRPr lang="en-US" sz="1200" b="0" i="0" u="none" strike="noStrike">
                        <a:solidFill>
                          <a:srgbClr val="000000"/>
                        </a:solidFill>
                        <a:effectLst/>
                        <a:latin typeface="Arial"/>
                      </a:endParaRPr>
                    </a:p>
                  </a:txBody>
                  <a:tcPr marL="6590" marR="6590" marT="6590" marB="0"/>
                </a:tc>
                <a:tc>
                  <a:txBody>
                    <a:bodyPr/>
                    <a:lstStyle/>
                    <a:p>
                      <a:pPr algn="l" fontAlgn="t"/>
                      <a:r>
                        <a:rPr lang="en-US" sz="1200" u="none" strike="noStrike">
                          <a:effectLst/>
                        </a:rPr>
                        <a:t> </a:t>
                      </a:r>
                      <a:endParaRPr lang="en-US" sz="1200" b="0" i="0" u="none" strike="noStrike">
                        <a:solidFill>
                          <a:srgbClr val="000000"/>
                        </a:solidFill>
                        <a:effectLst/>
                        <a:latin typeface="Arial"/>
                      </a:endParaRPr>
                    </a:p>
                  </a:txBody>
                  <a:tcPr marL="6590" marR="6590" marT="6590" marB="0"/>
                </a:tc>
                <a:tc>
                  <a:txBody>
                    <a:bodyPr/>
                    <a:lstStyle/>
                    <a:p>
                      <a:pPr algn="l" fontAlgn="ctr"/>
                      <a:r>
                        <a:rPr lang="en-US" sz="1000" b="1" u="none" strike="noStrike">
                          <a:effectLst/>
                        </a:rPr>
                        <a:t>Labour charge:</a:t>
                      </a:r>
                      <a:endParaRPr lang="en-US" sz="1000" b="1" i="0" u="none" strike="noStrike">
                        <a:solidFill>
                          <a:srgbClr val="000000"/>
                        </a:solidFill>
                        <a:effectLst/>
                        <a:latin typeface="Calibri"/>
                      </a:endParaRPr>
                    </a:p>
                  </a:txBody>
                  <a:tcPr marL="6590" marR="6590" marT="6590" marB="0" anchor="ctr"/>
                </a:tc>
                <a:tc>
                  <a:txBody>
                    <a:bodyPr/>
                    <a:lstStyle/>
                    <a:p>
                      <a:pPr algn="l" fontAlgn="ctr"/>
                      <a:r>
                        <a:rPr lang="en-US" sz="1000" b="1" u="none" strike="noStrike" dirty="0">
                          <a:effectLst/>
                        </a:rPr>
                        <a:t> INR      </a:t>
                      </a:r>
                      <a:r>
                        <a:rPr lang="en-US" sz="1000" b="1" u="none" strike="noStrike" dirty="0" smtClean="0">
                          <a:effectLst/>
                        </a:rPr>
                        <a:t>     </a:t>
                      </a:r>
                      <a:r>
                        <a:rPr lang="en-US" sz="1000" b="1" u="none" strike="noStrike" dirty="0">
                          <a:effectLst/>
                        </a:rPr>
                        <a:t>3,000.00 </a:t>
                      </a:r>
                      <a:endParaRPr lang="en-US" sz="1000" b="1" i="0" u="none" strike="noStrike" dirty="0">
                        <a:solidFill>
                          <a:srgbClr val="000000"/>
                        </a:solidFill>
                        <a:effectLst/>
                        <a:latin typeface="Calibri"/>
                      </a:endParaRPr>
                    </a:p>
                  </a:txBody>
                  <a:tcPr marL="6590" marR="6590" marT="6590" marB="0" anchor="ctr"/>
                </a:tc>
              </a:tr>
              <a:tr h="289891">
                <a:tc>
                  <a:txBody>
                    <a:bodyPr/>
                    <a:lstStyle/>
                    <a:p>
                      <a:pPr algn="l" fontAlgn="b"/>
                      <a:endParaRPr lang="en-US" sz="800" b="0" i="0" u="none" strike="noStrike">
                        <a:solidFill>
                          <a:srgbClr val="000000"/>
                        </a:solidFill>
                        <a:effectLst/>
                        <a:latin typeface="Calibri"/>
                      </a:endParaRPr>
                    </a:p>
                  </a:txBody>
                  <a:tcPr marL="6590" marR="6590" marT="6590" marB="0" anchor="b"/>
                </a:tc>
                <a:tc>
                  <a:txBody>
                    <a:bodyPr/>
                    <a:lstStyle/>
                    <a:p>
                      <a:pPr algn="l" fontAlgn="b"/>
                      <a:endParaRPr lang="en-US" sz="800" b="0" i="0" u="none" strike="noStrike" dirty="0">
                        <a:solidFill>
                          <a:srgbClr val="000000"/>
                        </a:solidFill>
                        <a:effectLst/>
                        <a:latin typeface="Calibri"/>
                      </a:endParaRPr>
                    </a:p>
                  </a:txBody>
                  <a:tcPr marL="6590" marR="6590" marT="6590" marB="0" anchor="b"/>
                </a:tc>
                <a:tc>
                  <a:txBody>
                    <a:bodyPr/>
                    <a:lstStyle/>
                    <a:p>
                      <a:pPr algn="l" fontAlgn="b"/>
                      <a:endParaRPr lang="en-US" sz="800" b="0" i="0" u="none" strike="noStrike" dirty="0">
                        <a:solidFill>
                          <a:srgbClr val="000000"/>
                        </a:solidFill>
                        <a:effectLst/>
                        <a:latin typeface="Calibri"/>
                      </a:endParaRPr>
                    </a:p>
                  </a:txBody>
                  <a:tcPr marL="6590" marR="6590" marT="6590" marB="0" anchor="b"/>
                </a:tc>
                <a:tc>
                  <a:txBody>
                    <a:bodyPr/>
                    <a:lstStyle/>
                    <a:p>
                      <a:pPr algn="l" fontAlgn="b"/>
                      <a:r>
                        <a:rPr lang="en-US" sz="1000" b="1" u="none" strike="noStrike" dirty="0">
                          <a:effectLst/>
                        </a:rPr>
                        <a:t>Total amount :</a:t>
                      </a:r>
                      <a:endParaRPr lang="en-US" sz="1000" b="1" i="0" u="none" strike="noStrike" dirty="0">
                        <a:solidFill>
                          <a:srgbClr val="000000"/>
                        </a:solidFill>
                        <a:effectLst/>
                        <a:latin typeface="Calibri"/>
                      </a:endParaRPr>
                    </a:p>
                  </a:txBody>
                  <a:tcPr marL="6590" marR="6590" marT="6590" marB="0" anchor="b"/>
                </a:tc>
                <a:tc>
                  <a:txBody>
                    <a:bodyPr/>
                    <a:lstStyle/>
                    <a:p>
                      <a:pPr algn="l" fontAlgn="b"/>
                      <a:r>
                        <a:rPr lang="en-US" sz="1000" b="1" u="none" strike="noStrike" dirty="0">
                          <a:effectLst/>
                        </a:rPr>
                        <a:t> INR           </a:t>
                      </a:r>
                      <a:r>
                        <a:rPr lang="en-US" sz="1000" b="1" u="none" strike="noStrike" dirty="0" smtClean="0">
                          <a:effectLst/>
                        </a:rPr>
                        <a:t>17,300.00 </a:t>
                      </a:r>
                    </a:p>
                  </a:txBody>
                  <a:tcPr marL="6590" marR="6590" marT="6590" marB="0" anchor="b"/>
                </a:tc>
              </a:tr>
            </a:tbl>
          </a:graphicData>
        </a:graphic>
      </p:graphicFrame>
      <p:sp>
        <p:nvSpPr>
          <p:cNvPr id="5" name="Title 1"/>
          <p:cNvSpPr txBox="1">
            <a:spLocks/>
          </p:cNvSpPr>
          <p:nvPr/>
        </p:nvSpPr>
        <p:spPr>
          <a:xfrm>
            <a:off x="4876800" y="4709491"/>
            <a:ext cx="3962400" cy="376859"/>
          </a:xfrm>
          <a:prstGeom prst="rect">
            <a:avLst/>
          </a:prstGeom>
        </p:spPr>
        <p:txBody>
          <a:bodyPr>
            <a:normAutofit/>
          </a:bodyPr>
          <a:lstStyle/>
          <a:p>
            <a:r>
              <a:rPr lang="en-US" b="1" kern="0" dirty="0" smtClean="0">
                <a:solidFill>
                  <a:schemeClr val="bg1"/>
                </a:solidFill>
                <a:latin typeface="Times New Roman" pitchFamily="18" charset="0"/>
                <a:cs typeface="Times New Roman" pitchFamily="18" charset="0"/>
              </a:rPr>
              <a:t>Estimated Market price:  9000  INR</a:t>
            </a:r>
            <a:endParaRPr lang="en-US" kern="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CustomShape 1"/>
          <p:cNvSpPr/>
          <p:nvPr/>
        </p:nvSpPr>
        <p:spPr>
          <a:xfrm>
            <a:off x="1297440" y="393840"/>
            <a:ext cx="7038360" cy="91332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IN" sz="2400" b="0" u="sng" strike="noStrike" spc="-1" dirty="0">
                <a:solidFill>
                  <a:srgbClr val="99FF99"/>
                </a:solidFill>
                <a:uFill>
                  <a:solidFill>
                    <a:srgbClr val="FFFFFF"/>
                  </a:solidFill>
                </a:uFill>
                <a:latin typeface="Righteous"/>
              </a:rPr>
              <a:t>Pros &amp; cons</a:t>
            </a:r>
            <a:endParaRPr lang="en-IN" sz="1800" b="0" u="sng" strike="noStrike" spc="-1" dirty="0">
              <a:solidFill>
                <a:srgbClr val="FFFFFF"/>
              </a:solidFill>
              <a:uFill>
                <a:solidFill>
                  <a:srgbClr val="FFFFFF"/>
                </a:solidFill>
              </a:uFill>
              <a:latin typeface="Arial"/>
            </a:endParaRPr>
          </a:p>
        </p:txBody>
      </p:sp>
      <p:sp>
        <p:nvSpPr>
          <p:cNvPr id="302" name="CustomShape 2"/>
          <p:cNvSpPr/>
          <p:nvPr/>
        </p:nvSpPr>
        <p:spPr>
          <a:xfrm>
            <a:off x="1029240" y="1553040"/>
            <a:ext cx="3434400" cy="29106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108360" algn="just">
              <a:lnSpc>
                <a:spcPct val="150000"/>
              </a:lnSpc>
              <a:buClr>
                <a:srgbClr val="FFFFFF"/>
              </a:buClr>
              <a:buSzPct val="45000"/>
            </a:pPr>
            <a:r>
              <a:rPr lang="en-IN" sz="1800" b="0" strike="noStrike" spc="-1" dirty="0">
                <a:solidFill>
                  <a:srgbClr val="66FF99"/>
                </a:solidFill>
                <a:uFill>
                  <a:solidFill>
                    <a:srgbClr val="FFFFFF"/>
                  </a:solidFill>
                </a:uFill>
                <a:latin typeface="Righteous"/>
              </a:rPr>
              <a:t>Pros</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Can be used on wet surfaces</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Faster climbing</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Pulley system for delivering objects from top of the tree</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Safety rope with </a:t>
            </a:r>
            <a:r>
              <a:rPr lang="en-IN" sz="1400" b="0" strike="noStrike" spc="-1" dirty="0" smtClean="0">
                <a:solidFill>
                  <a:srgbClr val="FFFFFF"/>
                </a:solidFill>
                <a:uFill>
                  <a:solidFill>
                    <a:srgbClr val="FFFFFF"/>
                  </a:solidFill>
                </a:uFill>
                <a:latin typeface="Righteous"/>
              </a:rPr>
              <a:t>bowline knot</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Rotatable around the </a:t>
            </a:r>
            <a:r>
              <a:rPr lang="en-IN" sz="1400" b="0" strike="noStrike" spc="-1" dirty="0" smtClean="0">
                <a:solidFill>
                  <a:srgbClr val="FFFFFF"/>
                </a:solidFill>
                <a:uFill>
                  <a:solidFill>
                    <a:srgbClr val="FFFFFF"/>
                  </a:solidFill>
                </a:uFill>
                <a:latin typeface="Righteous"/>
              </a:rPr>
              <a:t>trees</a:t>
            </a:r>
          </a:p>
          <a:p>
            <a:pPr marL="432000" indent="-323640">
              <a:lnSpc>
                <a:spcPct val="150000"/>
              </a:lnSpc>
              <a:buClr>
                <a:srgbClr val="FFFFFF"/>
              </a:buClr>
              <a:buSzPct val="45000"/>
              <a:buFont typeface="Wingdings" charset="2"/>
              <a:buChar char=""/>
            </a:pPr>
            <a:r>
              <a:rPr lang="en-IN" sz="1400" spc="-1" dirty="0" smtClean="0">
                <a:solidFill>
                  <a:srgbClr val="FFFFFF"/>
                </a:solidFill>
                <a:uFill>
                  <a:solidFill>
                    <a:srgbClr val="FFFFFF"/>
                  </a:solidFill>
                </a:uFill>
                <a:latin typeface="Righteous"/>
              </a:rPr>
              <a:t>Unskilled person can handle </a:t>
            </a:r>
            <a:endParaRPr lang="en-IN" sz="1400" b="0" strike="noStrike" spc="-1" dirty="0" smtClean="0">
              <a:solidFill>
                <a:srgbClr val="FFFFFF"/>
              </a:solidFill>
              <a:uFill>
                <a:solidFill>
                  <a:srgbClr val="FFFFFF"/>
                </a:solidFill>
              </a:uFill>
              <a:latin typeface="Righteous"/>
            </a:endParaRPr>
          </a:p>
          <a:p>
            <a:pPr marL="432000" indent="-323640">
              <a:lnSpc>
                <a:spcPct val="150000"/>
              </a:lnSpc>
              <a:buClr>
                <a:srgbClr val="FFFFFF"/>
              </a:buClr>
              <a:buSzPct val="45000"/>
              <a:buFont typeface="Wingdings" charset="2"/>
              <a:buChar char=""/>
            </a:pPr>
            <a:endParaRPr lang="en-IN" sz="1800" b="0" strike="noStrike" spc="-1" dirty="0">
              <a:solidFill>
                <a:srgbClr val="FFFFFF"/>
              </a:solidFill>
              <a:uFill>
                <a:solidFill>
                  <a:srgbClr val="FFFFFF"/>
                </a:solidFill>
              </a:uFill>
              <a:latin typeface="Arial"/>
            </a:endParaRPr>
          </a:p>
          <a:p>
            <a:pPr marL="108360">
              <a:lnSpc>
                <a:spcPct val="100000"/>
              </a:lnSpc>
              <a:buClr>
                <a:srgbClr val="FFFFFF"/>
              </a:buClr>
              <a:buSzPct val="45000"/>
            </a:pPr>
            <a:endParaRPr lang="en-IN" sz="1800" b="0" strike="noStrike" spc="-1" dirty="0">
              <a:solidFill>
                <a:srgbClr val="FFFFFF"/>
              </a:solidFill>
              <a:uFill>
                <a:solidFill>
                  <a:srgbClr val="FFFFFF"/>
                </a:solidFill>
              </a:uFill>
              <a:latin typeface="Arial"/>
            </a:endParaRPr>
          </a:p>
        </p:txBody>
      </p:sp>
      <p:sp>
        <p:nvSpPr>
          <p:cNvPr id="303" name="CustomShape 3"/>
          <p:cNvSpPr/>
          <p:nvPr/>
        </p:nvSpPr>
        <p:spPr>
          <a:xfrm>
            <a:off x="4968000" y="1512000"/>
            <a:ext cx="3434400" cy="291060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108360" algn="ctr">
              <a:lnSpc>
                <a:spcPct val="150000"/>
              </a:lnSpc>
              <a:buClr>
                <a:srgbClr val="FFFFFF"/>
              </a:buClr>
              <a:buSzPct val="45000"/>
            </a:pPr>
            <a:r>
              <a:rPr lang="en-IN" sz="1800" b="0" strike="noStrike" spc="-1" dirty="0" smtClean="0">
                <a:solidFill>
                  <a:srgbClr val="66FF99"/>
                </a:solidFill>
                <a:uFill>
                  <a:solidFill>
                    <a:srgbClr val="FFFFFF"/>
                  </a:solidFill>
                </a:uFill>
                <a:latin typeface="Righteous"/>
              </a:rPr>
              <a:t>   </a:t>
            </a:r>
            <a:r>
              <a:rPr lang="en-IN" sz="1800" b="0" strike="noStrike" spc="-1" dirty="0">
                <a:solidFill>
                  <a:srgbClr val="66FF99"/>
                </a:solidFill>
                <a:uFill>
                  <a:solidFill>
                    <a:srgbClr val="FFFFFF"/>
                  </a:solidFill>
                </a:uFill>
                <a:latin typeface="Righteous"/>
              </a:rPr>
              <a:t>Cons</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Cannot be used in thorny </a:t>
            </a:r>
            <a:r>
              <a:rPr lang="en-IN" sz="1400" b="0" strike="noStrike" spc="-1" dirty="0" smtClean="0">
                <a:solidFill>
                  <a:srgbClr val="FFFFFF"/>
                </a:solidFill>
                <a:uFill>
                  <a:solidFill>
                    <a:srgbClr val="FFFFFF"/>
                  </a:solidFill>
                </a:uFill>
                <a:latin typeface="Righteous"/>
              </a:rPr>
              <a:t>trees</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Cannot be used with hard lumpy trees</a:t>
            </a:r>
            <a:endParaRPr lang="en-IN" sz="1800" b="0" strike="noStrike" spc="-1" dirty="0">
              <a:solidFill>
                <a:srgbClr val="FFFFFF"/>
              </a:solidFill>
              <a:uFill>
                <a:solidFill>
                  <a:srgbClr val="FFFFFF"/>
                </a:solidFill>
              </a:uFill>
              <a:latin typeface="Arial"/>
            </a:endParaRPr>
          </a:p>
          <a:p>
            <a:pPr marL="432000" indent="-323640">
              <a:lnSpc>
                <a:spcPct val="150000"/>
              </a:lnSpc>
              <a:buClr>
                <a:srgbClr val="FFFFFF"/>
              </a:buClr>
              <a:buSzPct val="45000"/>
              <a:buFont typeface="Wingdings" charset="2"/>
              <a:buChar char=""/>
            </a:pPr>
            <a:r>
              <a:rPr lang="en-IN" sz="1400" b="0" strike="noStrike" spc="-1" dirty="0">
                <a:solidFill>
                  <a:srgbClr val="FFFFFF"/>
                </a:solidFill>
                <a:uFill>
                  <a:solidFill>
                    <a:srgbClr val="FFFFFF"/>
                  </a:solidFill>
                </a:uFill>
                <a:latin typeface="Righteous"/>
              </a:rPr>
              <a:t>Rotating is considerably slower</a:t>
            </a:r>
            <a:endParaRPr lang="en-IN" sz="1800" b="0" strike="noStrike" spc="-1" dirty="0">
              <a:solidFill>
                <a:srgbClr val="FFFFFF"/>
              </a:solidFill>
              <a:uFill>
                <a:solidFill>
                  <a:srgbClr val="FFFFFF"/>
                </a:solidFill>
              </a:uFill>
              <a:latin typeface="Arial"/>
            </a:endParaRPr>
          </a:p>
          <a:p>
            <a:pPr marL="108360">
              <a:lnSpc>
                <a:spcPct val="100000"/>
              </a:lnSpc>
              <a:buClr>
                <a:srgbClr val="FFFFFF"/>
              </a:buClr>
              <a:buSzPct val="45000"/>
            </a:pPr>
            <a:endParaRPr lang="en-IN" sz="1800" b="0" strike="noStrike" spc="-1" dirty="0">
              <a:solidFill>
                <a:srgbClr val="FFFFFF"/>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457200" y="274638"/>
            <a:ext cx="8229600" cy="1143000"/>
          </a:xfrm>
        </p:spPr>
        <p:txBody>
          <a:bodyPr>
            <a:normAutofit/>
          </a:bodyPr>
          <a:lstStyle/>
          <a:p>
            <a:r>
              <a:rPr lang="en-US" sz="2400" b="1" dirty="0" smtClean="0">
                <a:solidFill>
                  <a:schemeClr val="accent3"/>
                </a:solidFill>
                <a:effectLst/>
              </a:rPr>
              <a:t>			FUTURE SCOPE</a:t>
            </a:r>
            <a:endParaRPr lang="en-US" sz="2400" b="1" dirty="0">
              <a:solidFill>
                <a:schemeClr val="accent3"/>
              </a:solidFill>
            </a:endParaRPr>
          </a:p>
        </p:txBody>
      </p:sp>
      <p:sp>
        <p:nvSpPr>
          <p:cNvPr id="6" name="Content Placeholder 1"/>
          <p:cNvSpPr txBox="1">
            <a:spLocks/>
          </p:cNvSpPr>
          <p:nvPr/>
        </p:nvSpPr>
        <p:spPr>
          <a:xfrm>
            <a:off x="457200" y="1481329"/>
            <a:ext cx="8229600" cy="2766822"/>
          </a:xfrm>
          <a:prstGeom prst="rect">
            <a:avLst/>
          </a:prstGeom>
        </p:spPr>
        <p:txBody>
          <a:bodyPr/>
          <a:lstStyle/>
          <a:p>
            <a:pPr>
              <a:lnSpc>
                <a:spcPct val="150000"/>
              </a:lnSpc>
            </a:pPr>
            <a:r>
              <a:rPr lang="en-US" kern="0" dirty="0" smtClean="0">
                <a:solidFill>
                  <a:schemeClr val="bg1"/>
                </a:solidFill>
              </a:rPr>
              <a:t>The device affords scope for modifications and further improvements. The weight of the equipment can be reduced by the use of alloys or composite material. It can be automated and can also include the climatic and cultivation details with the use of IOT. Also better safety accessories can be thought of and Included along with the equipment.  </a:t>
            </a:r>
          </a:p>
          <a:p>
            <a:endParaRPr lang="en-US" kern="0" dirty="0">
              <a:solidFill>
                <a:sysClr val="windowText" lastClr="000000"/>
              </a:solidFill>
            </a:endParaRPr>
          </a:p>
        </p:txBody>
      </p:sp>
    </p:spTree>
    <p:extLst>
      <p:ext uri="{BB962C8B-B14F-4D97-AF65-F5344CB8AC3E}">
        <p14:creationId xmlns:p14="http://schemas.microsoft.com/office/powerpoint/2010/main" val="6818243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a:xfrm>
            <a:off x="457200" y="1352550"/>
            <a:ext cx="8382000" cy="3105150"/>
          </a:xfrm>
          <a:prstGeom prst="rect">
            <a:avLst/>
          </a:prstGeom>
        </p:spPr>
        <p:txBody>
          <a:bodyPr>
            <a:normAutofit fontScale="77500" lnSpcReduction="20000"/>
          </a:bodyPr>
          <a:lstStyle/>
          <a:p>
            <a:pPr>
              <a:lnSpc>
                <a:spcPct val="160000"/>
              </a:lnSpc>
            </a:pPr>
            <a:r>
              <a:rPr lang="en-US" sz="1900" kern="0" dirty="0" smtClean="0">
                <a:solidFill>
                  <a:schemeClr val="bg1"/>
                </a:solidFill>
              </a:rPr>
              <a:t>The machine is built by following the natural phenomena present before us. Machine works on timely gripping and release of the tree by the two metal wire ropes locked to the moving frame. By this design, the structure is able to carry a load of 150kg and anyone can use it easily. At the beginning it is time consuming but with continuous use and practice it will reduced the time required for the Climbing. It is flexible to change the size of the equipment according to the requirement of the user. It has easy maintenance. The design and erection of this Equipment involved a great deal of effort to make the project successful and useful. We conclude the project on </a:t>
            </a:r>
            <a:r>
              <a:rPr lang="en-US" sz="1900" b="1" kern="0" dirty="0" smtClean="0">
                <a:solidFill>
                  <a:schemeClr val="bg1"/>
                </a:solidFill>
              </a:rPr>
              <a:t>“</a:t>
            </a:r>
            <a:r>
              <a:rPr lang="en-US" sz="1900" kern="0" dirty="0" smtClean="0">
                <a:solidFill>
                  <a:schemeClr val="bg1"/>
                </a:solidFill>
              </a:rPr>
              <a:t>PALM TREE CLIMBING</a:t>
            </a:r>
            <a:r>
              <a:rPr lang="en-US" sz="1900" b="1" kern="0" dirty="0" smtClean="0">
                <a:solidFill>
                  <a:schemeClr val="bg1"/>
                </a:solidFill>
              </a:rPr>
              <a:t>” </a:t>
            </a:r>
            <a:r>
              <a:rPr lang="en-US" sz="1900" kern="0" dirty="0" smtClean="0">
                <a:solidFill>
                  <a:schemeClr val="bg1"/>
                </a:solidFill>
              </a:rPr>
              <a:t>will be very useful in the field of agriculture.</a:t>
            </a:r>
          </a:p>
          <a:p>
            <a:endParaRPr lang="en-US" kern="0" dirty="0">
              <a:solidFill>
                <a:schemeClr val="bg1"/>
              </a:solidFill>
            </a:endParaRPr>
          </a:p>
        </p:txBody>
      </p:sp>
      <p:sp>
        <p:nvSpPr>
          <p:cNvPr id="6" name="Title 5"/>
          <p:cNvSpPr>
            <a:spLocks noGrp="1"/>
          </p:cNvSpPr>
          <p:nvPr>
            <p:ph type="title"/>
          </p:nvPr>
        </p:nvSpPr>
        <p:spPr>
          <a:xfrm>
            <a:off x="685800" y="305880"/>
            <a:ext cx="7038360" cy="913320"/>
          </a:xfrm>
        </p:spPr>
        <p:txBody>
          <a:bodyPr/>
          <a:lstStyle/>
          <a:p>
            <a:r>
              <a:rPr lang="en-US" b="1" dirty="0" smtClean="0">
                <a:solidFill>
                  <a:schemeClr val="accent3"/>
                </a:solidFill>
                <a:effectLst/>
              </a:rPr>
              <a:t>                                       </a:t>
            </a:r>
            <a:r>
              <a:rPr lang="en-US" sz="2400" b="1" dirty="0" smtClean="0">
                <a:solidFill>
                  <a:schemeClr val="accent3"/>
                </a:solidFill>
                <a:effectLst/>
              </a:rPr>
              <a:t>CONCLUSION</a:t>
            </a:r>
            <a:endParaRPr lang="en-US" sz="2400" b="1" dirty="0">
              <a:solidFill>
                <a:schemeClr val="accent3"/>
              </a:solidFill>
            </a:endParaRPr>
          </a:p>
        </p:txBody>
      </p:sp>
    </p:spTree>
    <p:extLst>
      <p:ext uri="{BB962C8B-B14F-4D97-AF65-F5344CB8AC3E}">
        <p14:creationId xmlns:p14="http://schemas.microsoft.com/office/powerpoint/2010/main" val="37722427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276350"/>
            <a:ext cx="5791200" cy="1524000"/>
          </a:xfrm>
        </p:spPr>
        <p:txBody>
          <a:bodyPr/>
          <a:lstStyle/>
          <a:p>
            <a:r>
              <a:rPr lang="en-US" sz="5400" dirty="0" smtClean="0">
                <a:solidFill>
                  <a:srgbClr val="00B0F0"/>
                </a:solidFill>
                <a:latin typeface="Comic Sans MS" panose="030F0702030302020204" pitchFamily="66" charset="0"/>
              </a:rPr>
              <a:t>   THANK YOU</a:t>
            </a:r>
            <a:endParaRPr lang="en-US" sz="5400" dirty="0">
              <a:solidFill>
                <a:srgbClr val="00B0F0"/>
              </a:solidFill>
              <a:latin typeface="Comic Sans MS" panose="030F0702030302020204" pitchFamily="66" charset="0"/>
            </a:endParaRPr>
          </a:p>
        </p:txBody>
      </p:sp>
      <p:sp>
        <p:nvSpPr>
          <p:cNvPr id="3" name="Text Placeholder 2"/>
          <p:cNvSpPr>
            <a:spLocks noGrp="1"/>
          </p:cNvSpPr>
          <p:nvPr>
            <p:ph type="body"/>
          </p:nvPr>
        </p:nvSpPr>
        <p:spPr>
          <a:xfrm>
            <a:off x="1447800" y="3105150"/>
            <a:ext cx="6703560" cy="1828800"/>
          </a:xfrm>
        </p:spPr>
        <p:txBody>
          <a:bodyPr/>
          <a:lstStyle/>
          <a:p>
            <a:r>
              <a:rPr lang="en-US" dirty="0" smtClean="0"/>
              <a:t>               </a:t>
            </a:r>
            <a:r>
              <a:rPr lang="en-US" dirty="0" smtClean="0">
                <a:solidFill>
                  <a:srgbClr val="FF0000"/>
                </a:solidFill>
              </a:rPr>
              <a:t>PANIMALAR POLYTECHNIC COLLEGE </a:t>
            </a:r>
          </a:p>
          <a:p>
            <a:pPr algn="ctr"/>
            <a:r>
              <a:rPr lang="en-US" dirty="0" smtClean="0">
                <a:solidFill>
                  <a:schemeClr val="accent3"/>
                </a:solidFill>
              </a:rPr>
              <a:t>23,RAILWAY COLONY 2</a:t>
            </a:r>
            <a:r>
              <a:rPr lang="en-US" baseline="30000" dirty="0" smtClean="0">
                <a:solidFill>
                  <a:schemeClr val="accent3"/>
                </a:solidFill>
              </a:rPr>
              <a:t>ND</a:t>
            </a:r>
            <a:r>
              <a:rPr lang="en-US" dirty="0" smtClean="0">
                <a:solidFill>
                  <a:schemeClr val="accent3"/>
                </a:solidFill>
              </a:rPr>
              <a:t> STREET,NELSON MANICKAM ROAD,CHENNAI-600029</a:t>
            </a:r>
          </a:p>
          <a:p>
            <a:pPr algn="ctr"/>
            <a:r>
              <a:rPr lang="en-US" dirty="0" err="1" smtClean="0">
                <a:solidFill>
                  <a:srgbClr val="FFFF00"/>
                </a:solidFill>
              </a:rPr>
              <a:t>Ph</a:t>
            </a:r>
            <a:r>
              <a:rPr lang="en-US" dirty="0" smtClean="0">
                <a:solidFill>
                  <a:srgbClr val="FFFF00"/>
                </a:solidFill>
              </a:rPr>
              <a:t>: </a:t>
            </a:r>
            <a:r>
              <a:rPr lang="en-US" dirty="0" smtClean="0">
                <a:solidFill>
                  <a:schemeClr val="accent3"/>
                </a:solidFill>
              </a:rPr>
              <a:t>044-23741205,23743225</a:t>
            </a:r>
          </a:p>
          <a:p>
            <a:pPr algn="ctr"/>
            <a:r>
              <a:rPr lang="en-US" dirty="0" smtClean="0">
                <a:solidFill>
                  <a:srgbClr val="FFFF00"/>
                </a:solidFill>
              </a:rPr>
              <a:t>E-MAIL- </a:t>
            </a:r>
            <a:r>
              <a:rPr lang="en-US" dirty="0" smtClean="0">
                <a:solidFill>
                  <a:srgbClr val="FFFF00"/>
                </a:solidFill>
                <a:hlinkClick r:id="rId2"/>
              </a:rPr>
              <a:t>info@pptc.ac.in</a:t>
            </a:r>
            <a:endParaRPr lang="en-US" dirty="0" smtClean="0">
              <a:solidFill>
                <a:srgbClr val="FFFF00"/>
              </a:solidFill>
            </a:endParaRPr>
          </a:p>
          <a:p>
            <a:pPr algn="ctr"/>
            <a:r>
              <a:rPr lang="en-US" dirty="0" smtClean="0">
                <a:solidFill>
                  <a:srgbClr val="FFFF00"/>
                </a:solidFill>
              </a:rPr>
              <a:t>Website:</a:t>
            </a:r>
            <a:r>
              <a:rPr lang="en-US" dirty="0">
                <a:solidFill>
                  <a:srgbClr val="FFFF00"/>
                </a:solidFill>
              </a:rPr>
              <a:t> </a:t>
            </a:r>
            <a:r>
              <a:rPr lang="en-US" dirty="0" smtClean="0">
                <a:solidFill>
                  <a:srgbClr val="FFFF00"/>
                </a:solidFill>
                <a:hlinkClick r:id="rId3"/>
              </a:rPr>
              <a:t>www.pptc.ac.in</a:t>
            </a:r>
            <a:r>
              <a:rPr lang="en-US" dirty="0" smtClean="0">
                <a:solidFill>
                  <a:srgbClr val="FFFF00"/>
                </a:solidFill>
              </a:rPr>
              <a:t> </a:t>
            </a:r>
          </a:p>
          <a:p>
            <a:pPr algn="ctr"/>
            <a:r>
              <a:rPr lang="en-US" dirty="0" smtClean="0">
                <a:solidFill>
                  <a:schemeClr val="accent3"/>
                </a:solidFill>
              </a:rPr>
              <a:t> </a:t>
            </a:r>
          </a:p>
          <a:p>
            <a:pPr algn="ctr"/>
            <a:endParaRPr lang="en-US" dirty="0" smtClean="0">
              <a:solidFill>
                <a:schemeClr val="accent3"/>
              </a:solidFill>
            </a:endParaRPr>
          </a:p>
          <a:p>
            <a:pPr algn="ctr"/>
            <a:endParaRPr lang="en-US" dirty="0"/>
          </a:p>
        </p:txBody>
      </p:sp>
    </p:spTree>
    <p:extLst>
      <p:ext uri="{BB962C8B-B14F-4D97-AF65-F5344CB8AC3E}">
        <p14:creationId xmlns:p14="http://schemas.microsoft.com/office/powerpoint/2010/main" val="801743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CustomShape 1"/>
          <p:cNvSpPr/>
          <p:nvPr/>
        </p:nvSpPr>
        <p:spPr>
          <a:xfrm>
            <a:off x="1297440" y="393840"/>
            <a:ext cx="7038360" cy="9133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u="sng" spc="-1" dirty="0" smtClean="0">
                <a:solidFill>
                  <a:srgbClr val="93C47D"/>
                </a:solidFill>
                <a:uFill>
                  <a:solidFill>
                    <a:srgbClr val="FFFFFF"/>
                  </a:solidFill>
                </a:uFill>
                <a:latin typeface="Righteous"/>
              </a:rPr>
              <a:t>Submitted by</a:t>
            </a:r>
            <a:endParaRPr lang="en-IN" sz="1800" b="0" u="sng" strike="noStrike" spc="-1" dirty="0">
              <a:solidFill>
                <a:srgbClr val="FFFFFF"/>
              </a:solidFill>
              <a:uFill>
                <a:solidFill>
                  <a:srgbClr val="FFFFFF"/>
                </a:solidFill>
              </a:uFill>
              <a:latin typeface="Arial"/>
            </a:endParaRPr>
          </a:p>
        </p:txBody>
      </p:sp>
      <p:sp>
        <p:nvSpPr>
          <p:cNvPr id="268" name="CustomShape 2"/>
          <p:cNvSpPr/>
          <p:nvPr/>
        </p:nvSpPr>
        <p:spPr>
          <a:xfrm>
            <a:off x="914400" y="1504950"/>
            <a:ext cx="5791200" cy="228600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marL="457200" indent="-380160">
              <a:lnSpc>
                <a:spcPct val="150000"/>
              </a:lnSpc>
              <a:buClr>
                <a:srgbClr val="FFFFFF"/>
              </a:buClr>
              <a:buFont typeface="Righteous"/>
              <a:buChar char="●"/>
            </a:pPr>
            <a:r>
              <a:rPr lang="en-IN" sz="2400" b="0" strike="noStrike" spc="-1" dirty="0" err="1">
                <a:solidFill>
                  <a:srgbClr val="FFFFFF"/>
                </a:solidFill>
                <a:uFill>
                  <a:solidFill>
                    <a:srgbClr val="FFFFFF"/>
                  </a:solidFill>
                </a:uFill>
                <a:latin typeface="Righteous"/>
                <a:ea typeface="Righteous"/>
              </a:rPr>
              <a:t>Pydipati</a:t>
            </a:r>
            <a:r>
              <a:rPr lang="en-IN" sz="2400" b="0" strike="noStrike" spc="-1" dirty="0">
                <a:solidFill>
                  <a:srgbClr val="FFFFFF"/>
                </a:solidFill>
                <a:uFill>
                  <a:solidFill>
                    <a:srgbClr val="FFFFFF"/>
                  </a:solidFill>
                </a:uFill>
                <a:latin typeface="Righteous"/>
                <a:ea typeface="Righteous"/>
              </a:rPr>
              <a:t> </a:t>
            </a:r>
            <a:r>
              <a:rPr lang="en-IN" sz="2400" b="0" strike="noStrike" spc="-1" dirty="0" err="1">
                <a:solidFill>
                  <a:srgbClr val="FFFFFF"/>
                </a:solidFill>
                <a:uFill>
                  <a:solidFill>
                    <a:srgbClr val="FFFFFF"/>
                  </a:solidFill>
                </a:uFill>
                <a:latin typeface="Righteous"/>
                <a:ea typeface="Righteous"/>
              </a:rPr>
              <a:t>praneeth</a:t>
            </a:r>
            <a:r>
              <a:rPr lang="en-IN" sz="2400" b="0" strike="noStrike" spc="-1" dirty="0">
                <a:solidFill>
                  <a:srgbClr val="FFFFFF"/>
                </a:solidFill>
                <a:uFill>
                  <a:solidFill>
                    <a:srgbClr val="FFFFFF"/>
                  </a:solidFill>
                </a:uFill>
                <a:latin typeface="Righteous"/>
                <a:ea typeface="Righteous"/>
              </a:rPr>
              <a:t> </a:t>
            </a:r>
            <a:r>
              <a:rPr lang="en-IN" sz="2400" b="0" strike="noStrike" spc="-1" dirty="0" err="1" smtClean="0">
                <a:solidFill>
                  <a:srgbClr val="FFFFFF"/>
                </a:solidFill>
                <a:uFill>
                  <a:solidFill>
                    <a:srgbClr val="FFFFFF"/>
                  </a:solidFill>
                </a:uFill>
                <a:latin typeface="Righteous"/>
                <a:ea typeface="Righteous"/>
              </a:rPr>
              <a:t>kumar</a:t>
            </a:r>
            <a:r>
              <a:rPr lang="en-IN" sz="2400" b="0" strike="noStrike" spc="-1" dirty="0" smtClean="0">
                <a:solidFill>
                  <a:srgbClr val="FFFFFF"/>
                </a:solidFill>
                <a:uFill>
                  <a:solidFill>
                    <a:srgbClr val="FFFFFF"/>
                  </a:solidFill>
                </a:uFill>
                <a:latin typeface="Righteous"/>
                <a:ea typeface="Righteous"/>
              </a:rPr>
              <a:t> (MECH)</a:t>
            </a:r>
            <a:endParaRPr lang="en-IN" sz="1800" b="0" strike="noStrike" spc="-1" dirty="0">
              <a:solidFill>
                <a:srgbClr val="FFFFFF"/>
              </a:solidFill>
              <a:uFill>
                <a:solidFill>
                  <a:srgbClr val="FFFFFF"/>
                </a:solidFill>
              </a:uFill>
              <a:latin typeface="Arial"/>
            </a:endParaRPr>
          </a:p>
          <a:p>
            <a:pPr marL="457200" indent="-380160">
              <a:lnSpc>
                <a:spcPct val="150000"/>
              </a:lnSpc>
              <a:buClr>
                <a:srgbClr val="FFFFFF"/>
              </a:buClr>
              <a:buFont typeface="Righteous"/>
              <a:buChar char="●"/>
            </a:pPr>
            <a:r>
              <a:rPr lang="en-IN" sz="2400" b="0" strike="noStrike" spc="-1" dirty="0" err="1" smtClean="0">
                <a:solidFill>
                  <a:srgbClr val="FFFFFF"/>
                </a:solidFill>
                <a:uFill>
                  <a:solidFill>
                    <a:srgbClr val="FFFFFF"/>
                  </a:solidFill>
                </a:uFill>
                <a:latin typeface="Righteous"/>
                <a:ea typeface="Righteous"/>
              </a:rPr>
              <a:t>T.Gokulakrishnan</a:t>
            </a:r>
            <a:r>
              <a:rPr lang="en-IN" sz="2400" b="0" strike="noStrike" spc="-1" dirty="0" smtClean="0">
                <a:solidFill>
                  <a:srgbClr val="FFFFFF"/>
                </a:solidFill>
                <a:uFill>
                  <a:solidFill>
                    <a:srgbClr val="FFFFFF"/>
                  </a:solidFill>
                </a:uFill>
                <a:latin typeface="Righteous"/>
                <a:ea typeface="Righteous"/>
              </a:rPr>
              <a:t>  (ECE)</a:t>
            </a:r>
            <a:endParaRPr lang="en-IN" sz="1800" b="0" strike="noStrike" spc="-1" dirty="0">
              <a:solidFill>
                <a:srgbClr val="FFFFFF"/>
              </a:solidFill>
              <a:uFill>
                <a:solidFill>
                  <a:srgbClr val="FFFFFF"/>
                </a:solidFill>
              </a:uFill>
              <a:latin typeface="Arial"/>
            </a:endParaRPr>
          </a:p>
          <a:p>
            <a:pPr marL="457200" indent="-380160">
              <a:lnSpc>
                <a:spcPct val="150000"/>
              </a:lnSpc>
              <a:buClr>
                <a:srgbClr val="FFFFFF"/>
              </a:buClr>
              <a:buFont typeface="Righteous"/>
              <a:buChar char="●"/>
            </a:pPr>
            <a:r>
              <a:rPr lang="en-IN" sz="2400" b="0" strike="noStrike" spc="-1" dirty="0" err="1" smtClean="0">
                <a:solidFill>
                  <a:srgbClr val="FFFFFF"/>
                </a:solidFill>
                <a:uFill>
                  <a:solidFill>
                    <a:srgbClr val="FFFFFF"/>
                  </a:solidFill>
                </a:uFill>
                <a:latin typeface="Righteous"/>
                <a:ea typeface="Righteous"/>
              </a:rPr>
              <a:t>M.Mohanasundar</a:t>
            </a:r>
            <a:r>
              <a:rPr lang="en-IN" sz="2400" b="0" strike="noStrike" spc="-1" dirty="0" smtClean="0">
                <a:solidFill>
                  <a:srgbClr val="FFFFFF"/>
                </a:solidFill>
                <a:uFill>
                  <a:solidFill>
                    <a:srgbClr val="FFFFFF"/>
                  </a:solidFill>
                </a:uFill>
                <a:latin typeface="Righteous"/>
                <a:ea typeface="Righteous"/>
              </a:rPr>
              <a:t>  (CE)</a:t>
            </a:r>
            <a:endParaRPr lang="en-IN" sz="1800" b="0" strike="noStrike" spc="-1" dirty="0">
              <a:solidFill>
                <a:srgbClr val="FFFFFF"/>
              </a:solidFill>
              <a:uFill>
                <a:solidFill>
                  <a:srgbClr val="FFFFFF"/>
                </a:solidFill>
              </a:uFill>
              <a:latin typeface="Arial"/>
            </a:endParaRPr>
          </a:p>
          <a:p>
            <a:pPr marL="457200" indent="-380160">
              <a:lnSpc>
                <a:spcPct val="150000"/>
              </a:lnSpc>
              <a:buClr>
                <a:srgbClr val="FFFFFF"/>
              </a:buClr>
              <a:buFont typeface="Righteous"/>
              <a:buChar char="●"/>
            </a:pPr>
            <a:r>
              <a:rPr lang="en-IN" sz="2400" b="0" strike="noStrike" spc="-1" dirty="0">
                <a:solidFill>
                  <a:srgbClr val="FFFFFF"/>
                </a:solidFill>
                <a:uFill>
                  <a:solidFill>
                    <a:srgbClr val="FFFFFF"/>
                  </a:solidFill>
                </a:uFill>
                <a:latin typeface="Righteous"/>
                <a:ea typeface="Righteous"/>
              </a:rPr>
              <a:t>K.S. </a:t>
            </a:r>
            <a:r>
              <a:rPr lang="en-IN" sz="2400" b="0" strike="noStrike" spc="-1" dirty="0" err="1">
                <a:solidFill>
                  <a:srgbClr val="FFFFFF"/>
                </a:solidFill>
                <a:uFill>
                  <a:solidFill>
                    <a:srgbClr val="FFFFFF"/>
                  </a:solidFill>
                </a:uFill>
                <a:latin typeface="Righteous"/>
                <a:ea typeface="Righteous"/>
              </a:rPr>
              <a:t>Rohinth</a:t>
            </a:r>
            <a:r>
              <a:rPr lang="en-IN" sz="2400" b="0" strike="noStrike" spc="-1" dirty="0">
                <a:solidFill>
                  <a:srgbClr val="FFFFFF"/>
                </a:solidFill>
                <a:uFill>
                  <a:solidFill>
                    <a:srgbClr val="FFFFFF"/>
                  </a:solidFill>
                </a:uFill>
                <a:latin typeface="Righteous"/>
                <a:ea typeface="Righteous"/>
              </a:rPr>
              <a:t> </a:t>
            </a:r>
            <a:r>
              <a:rPr lang="en-IN" sz="2400" b="0" strike="noStrike" spc="-1" dirty="0" err="1" smtClean="0">
                <a:solidFill>
                  <a:srgbClr val="FFFFFF"/>
                </a:solidFill>
                <a:uFill>
                  <a:solidFill>
                    <a:srgbClr val="FFFFFF"/>
                  </a:solidFill>
                </a:uFill>
                <a:latin typeface="Righteous"/>
                <a:ea typeface="Righteous"/>
              </a:rPr>
              <a:t>khanna</a:t>
            </a:r>
            <a:r>
              <a:rPr lang="en-IN" sz="2400" b="0" strike="noStrike" spc="-1" dirty="0" smtClean="0">
                <a:solidFill>
                  <a:srgbClr val="FFFFFF"/>
                </a:solidFill>
                <a:uFill>
                  <a:solidFill>
                    <a:srgbClr val="FFFFFF"/>
                  </a:solidFill>
                </a:uFill>
                <a:latin typeface="Righteous"/>
                <a:ea typeface="Righteous"/>
              </a:rPr>
              <a:t>  (MECH)</a:t>
            </a:r>
            <a:endParaRPr lang="en-IN" sz="1800" b="0" strike="noStrike" spc="-1" dirty="0">
              <a:solidFill>
                <a:srgbClr val="FFFFFF"/>
              </a:solidFill>
              <a:uFill>
                <a:solidFill>
                  <a:srgbClr val="FFFFFF"/>
                </a:solidFill>
              </a:uFill>
              <a:latin typeface="Arial"/>
            </a:endParaRPr>
          </a:p>
        </p:txBody>
      </p:sp>
      <p:pic>
        <p:nvPicPr>
          <p:cNvPr id="269" name="Shape 142"/>
          <p:cNvPicPr/>
          <p:nvPr/>
        </p:nvPicPr>
        <p:blipFill>
          <a:blip r:embed="rId2"/>
          <a:stretch/>
        </p:blipFill>
        <p:spPr>
          <a:xfrm>
            <a:off x="6383880" y="1838160"/>
            <a:ext cx="1789920" cy="1789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CustomShape 1"/>
          <p:cNvSpPr/>
          <p:nvPr/>
        </p:nvSpPr>
        <p:spPr>
          <a:xfrm>
            <a:off x="1297440" y="393840"/>
            <a:ext cx="7038360" cy="73011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b="0" strike="noStrike" spc="-1" dirty="0">
                <a:solidFill>
                  <a:srgbClr val="B6D7A8"/>
                </a:solidFill>
                <a:uFill>
                  <a:solidFill>
                    <a:srgbClr val="FFFFFF"/>
                  </a:solidFill>
                </a:uFill>
                <a:latin typeface="Righteous"/>
                <a:ea typeface="Righteous"/>
              </a:rPr>
              <a:t>Aim</a:t>
            </a:r>
            <a:endParaRPr lang="en-IN" sz="1800" b="0" strike="noStrike" spc="-1" dirty="0">
              <a:solidFill>
                <a:srgbClr val="FFFFFF"/>
              </a:solidFill>
              <a:uFill>
                <a:solidFill>
                  <a:srgbClr val="FFFFFF"/>
                </a:solidFill>
              </a:uFill>
              <a:latin typeface="Arial"/>
            </a:endParaRPr>
          </a:p>
        </p:txBody>
      </p:sp>
      <p:sp>
        <p:nvSpPr>
          <p:cNvPr id="271" name="CustomShape 2"/>
          <p:cNvSpPr/>
          <p:nvPr/>
        </p:nvSpPr>
        <p:spPr>
          <a:xfrm>
            <a:off x="1297440" y="1352550"/>
            <a:ext cx="7038360" cy="312549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50000"/>
              </a:lnSpc>
            </a:pPr>
            <a:r>
              <a:rPr lang="en-IN" sz="1800" b="0" strike="noStrike" spc="-1" dirty="0">
                <a:solidFill>
                  <a:srgbClr val="FFFFFF"/>
                </a:solidFill>
                <a:uFill>
                  <a:solidFill>
                    <a:srgbClr val="FFFFFF"/>
                  </a:solidFill>
                </a:uFill>
                <a:latin typeface="Righteous"/>
                <a:ea typeface="Righteous"/>
              </a:rPr>
              <a:t>The project presented here, focuses on designing a palm tree climbing tool that helps man to climb trees of a diameter range of 60-480mm easily with a green caterpillar action enhanced with a spring mechanism that further reduces a considerable amount of human effort</a:t>
            </a:r>
            <a:endParaRPr lang="en-IN" sz="1800" b="0" strike="noStrike" spc="-1" dirty="0">
              <a:solidFill>
                <a:srgbClr val="FFFFFF"/>
              </a:solidFill>
              <a:uFill>
                <a:solidFill>
                  <a:srgbClr val="FFFFFF"/>
                </a:solidFill>
              </a:uFill>
              <a:latin typeface="Arial"/>
            </a:endParaRPr>
          </a:p>
          <a:p>
            <a:pPr>
              <a:lnSpc>
                <a:spcPct val="100000"/>
              </a:lnSpc>
            </a:pPr>
            <a:endParaRPr lang="en-IN" sz="1800" b="0" strike="noStrike" spc="-1" dirty="0">
              <a:solidFill>
                <a:srgbClr val="FFFFFF"/>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CustomShape 1"/>
          <p:cNvSpPr/>
          <p:nvPr/>
        </p:nvSpPr>
        <p:spPr>
          <a:xfrm>
            <a:off x="3505320" y="2038320"/>
            <a:ext cx="5016960" cy="157824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4000" b="1" strike="noStrike" spc="-1" dirty="0">
                <a:solidFill>
                  <a:schemeClr val="accent3"/>
                </a:solidFill>
                <a:uFill>
                  <a:solidFill>
                    <a:srgbClr val="FFFFFF"/>
                  </a:solidFill>
                </a:uFill>
                <a:latin typeface="Righteous"/>
                <a:ea typeface="Righteous"/>
              </a:rPr>
              <a:t>Existing system</a:t>
            </a:r>
            <a:endParaRPr lang="en-IN" sz="1800" b="1" strike="noStrike" spc="-1" dirty="0">
              <a:solidFill>
                <a:schemeClr val="accent3"/>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B212C"/>
        </a:solidFill>
        <a:effectLst/>
      </p:bgPr>
    </p:bg>
    <p:spTree>
      <p:nvGrpSpPr>
        <p:cNvPr id="1" name=""/>
        <p:cNvGrpSpPr/>
        <p:nvPr/>
      </p:nvGrpSpPr>
      <p:grpSpPr>
        <a:xfrm>
          <a:off x="0" y="0"/>
          <a:ext cx="0" cy="0"/>
          <a:chOff x="0" y="0"/>
          <a:chExt cx="0" cy="0"/>
        </a:xfrm>
      </p:grpSpPr>
      <p:sp>
        <p:nvSpPr>
          <p:cNvPr id="273" name="CustomShape 1"/>
          <p:cNvSpPr/>
          <p:nvPr/>
        </p:nvSpPr>
        <p:spPr>
          <a:xfrm>
            <a:off x="1297440" y="393840"/>
            <a:ext cx="7038360" cy="9133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b="0" strike="noStrike" spc="-1">
                <a:solidFill>
                  <a:srgbClr val="93C47D"/>
                </a:solidFill>
                <a:uFill>
                  <a:solidFill>
                    <a:srgbClr val="FFFFFF"/>
                  </a:solidFill>
                </a:uFill>
                <a:latin typeface="Righteous"/>
                <a:ea typeface="Righteous"/>
              </a:rPr>
              <a:t>Description of existing system</a:t>
            </a:r>
            <a:endParaRPr lang="en-IN" sz="1800" b="0" strike="noStrike" spc="-1">
              <a:solidFill>
                <a:srgbClr val="FFFFFF"/>
              </a:solidFill>
              <a:uFill>
                <a:solidFill>
                  <a:srgbClr val="FFFFFF"/>
                </a:solidFill>
              </a:uFill>
              <a:latin typeface="Arial"/>
            </a:endParaRPr>
          </a:p>
        </p:txBody>
      </p:sp>
      <p:sp>
        <p:nvSpPr>
          <p:cNvPr id="274" name="CustomShape 2"/>
          <p:cNvSpPr/>
          <p:nvPr/>
        </p:nvSpPr>
        <p:spPr>
          <a:xfrm>
            <a:off x="1022040" y="1567440"/>
            <a:ext cx="3402360" cy="291060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IN" sz="1300" b="0" strike="noStrike" spc="-1">
                <a:solidFill>
                  <a:srgbClr val="FFFFFF"/>
                </a:solidFill>
                <a:uFill>
                  <a:solidFill>
                    <a:srgbClr val="FFFFFF"/>
                  </a:solidFill>
                </a:uFill>
                <a:latin typeface="Righteous"/>
                <a:ea typeface="Righteous"/>
              </a:rPr>
              <a:t> </a:t>
            </a:r>
            <a:endParaRPr lang="en-IN" sz="1800" b="0" strike="noStrike" spc="-1">
              <a:solidFill>
                <a:srgbClr val="FFFFFF"/>
              </a:solidFill>
              <a:uFill>
                <a:solidFill>
                  <a:srgbClr val="FFFFFF"/>
                </a:solidFill>
              </a:uFill>
              <a:latin typeface="Arial"/>
            </a:endParaRPr>
          </a:p>
          <a:p>
            <a:pPr>
              <a:lnSpc>
                <a:spcPct val="100000"/>
              </a:lnSpc>
            </a:pPr>
            <a:endParaRPr lang="en-IN" sz="1800" b="0" strike="noStrike" spc="-1">
              <a:solidFill>
                <a:srgbClr val="FFFFFF"/>
              </a:solidFill>
              <a:uFill>
                <a:solidFill>
                  <a:srgbClr val="FFFFFF"/>
                </a:solidFill>
              </a:uFill>
              <a:latin typeface="Arial"/>
            </a:endParaRPr>
          </a:p>
        </p:txBody>
      </p:sp>
      <p:sp>
        <p:nvSpPr>
          <p:cNvPr id="275" name="CustomShape 3"/>
          <p:cNvSpPr/>
          <p:nvPr/>
        </p:nvSpPr>
        <p:spPr>
          <a:xfrm>
            <a:off x="990720" y="1352520"/>
            <a:ext cx="7933680" cy="344880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marL="457200" indent="-342360">
              <a:lnSpc>
                <a:spcPct val="200000"/>
              </a:lnSpc>
              <a:buClr>
                <a:srgbClr val="FFFFFF"/>
              </a:buClr>
              <a:buFont typeface="Righteous"/>
              <a:buChar char="●"/>
            </a:pPr>
            <a:r>
              <a:rPr lang="en-IN" sz="1800" b="0" strike="noStrike" spc="-1" dirty="0">
                <a:solidFill>
                  <a:srgbClr val="FFFFFF"/>
                </a:solidFill>
                <a:uFill>
                  <a:solidFill>
                    <a:srgbClr val="FFFFFF"/>
                  </a:solidFill>
                </a:uFill>
                <a:latin typeface="Righteous"/>
                <a:ea typeface="Righteous"/>
              </a:rPr>
              <a:t>It consists of two frames  Upper and lower</a:t>
            </a:r>
            <a:endParaRPr lang="en-IN" sz="1800" b="0" strike="noStrike" spc="-1" dirty="0">
              <a:solidFill>
                <a:srgbClr val="FFFFFF"/>
              </a:solidFill>
              <a:uFill>
                <a:solidFill>
                  <a:srgbClr val="FFFFFF"/>
                </a:solidFill>
              </a:uFill>
              <a:latin typeface="Arial"/>
            </a:endParaRPr>
          </a:p>
          <a:p>
            <a:pPr marL="457200" indent="-342360">
              <a:lnSpc>
                <a:spcPct val="200000"/>
              </a:lnSpc>
              <a:buClr>
                <a:srgbClr val="FFFFFF"/>
              </a:buClr>
              <a:buFont typeface="Righteous"/>
              <a:buChar char="●"/>
            </a:pPr>
            <a:r>
              <a:rPr lang="en-IN" sz="1800" b="0" strike="noStrike" spc="-1" dirty="0">
                <a:solidFill>
                  <a:srgbClr val="FFFFFF"/>
                </a:solidFill>
                <a:uFill>
                  <a:solidFill>
                    <a:srgbClr val="FFFFFF"/>
                  </a:solidFill>
                </a:uFill>
                <a:latin typeface="Righteous"/>
                <a:ea typeface="Righteous"/>
              </a:rPr>
              <a:t>Lower frame used for </a:t>
            </a:r>
            <a:r>
              <a:rPr lang="en-IN" sz="1800" b="0" strike="noStrike" spc="-1" dirty="0" smtClean="0">
                <a:solidFill>
                  <a:srgbClr val="FFFFFF"/>
                </a:solidFill>
                <a:uFill>
                  <a:solidFill>
                    <a:srgbClr val="FFFFFF"/>
                  </a:solidFill>
                </a:uFill>
                <a:latin typeface="Righteous"/>
                <a:ea typeface="Righteous"/>
              </a:rPr>
              <a:t>foot staging </a:t>
            </a:r>
            <a:r>
              <a:rPr lang="en-IN" sz="1800" b="0" strike="noStrike" spc="-1" dirty="0">
                <a:solidFill>
                  <a:srgbClr val="FFFFFF"/>
                </a:solidFill>
                <a:uFill>
                  <a:solidFill>
                    <a:srgbClr val="FFFFFF"/>
                  </a:solidFill>
                </a:uFill>
                <a:latin typeface="Righteous"/>
                <a:ea typeface="Righteous"/>
              </a:rPr>
              <a:t>and upper frame is used  for </a:t>
            </a:r>
            <a:r>
              <a:rPr lang="en-IN" sz="1800" b="0" strike="noStrike" spc="-1" dirty="0" smtClean="0">
                <a:solidFill>
                  <a:srgbClr val="FFFFFF"/>
                </a:solidFill>
                <a:uFill>
                  <a:solidFill>
                    <a:srgbClr val="FFFFFF"/>
                  </a:solidFill>
                </a:uFill>
                <a:latin typeface="Righteous"/>
                <a:ea typeface="Righteous"/>
              </a:rPr>
              <a:t> comfortable </a:t>
            </a:r>
            <a:r>
              <a:rPr lang="en-IN" sz="1800" b="0" strike="noStrike" spc="-1" dirty="0">
                <a:solidFill>
                  <a:srgbClr val="FFFFFF"/>
                </a:solidFill>
                <a:uFill>
                  <a:solidFill>
                    <a:srgbClr val="FFFFFF"/>
                  </a:solidFill>
                </a:uFill>
                <a:latin typeface="Righteous"/>
                <a:ea typeface="Righteous"/>
              </a:rPr>
              <a:t>seating and for a succeeding motion</a:t>
            </a:r>
            <a:endParaRPr lang="en-IN" sz="1800" b="0" strike="noStrike" spc="-1" dirty="0">
              <a:solidFill>
                <a:srgbClr val="FFFFFF"/>
              </a:solidFill>
              <a:uFill>
                <a:solidFill>
                  <a:srgbClr val="FFFFFF"/>
                </a:solidFill>
              </a:uFill>
              <a:latin typeface="Arial"/>
            </a:endParaRPr>
          </a:p>
          <a:p>
            <a:pPr marL="457200" indent="-342360">
              <a:lnSpc>
                <a:spcPct val="200000"/>
              </a:lnSpc>
              <a:buClr>
                <a:srgbClr val="FFFFFF"/>
              </a:buClr>
              <a:buFont typeface="Righteous"/>
              <a:buChar char="●"/>
            </a:pPr>
            <a:r>
              <a:rPr lang="en-IN" spc="-1" dirty="0">
                <a:solidFill>
                  <a:srgbClr val="FFFFFF"/>
                </a:solidFill>
                <a:uFill>
                  <a:solidFill>
                    <a:srgbClr val="FFFFFF"/>
                  </a:solidFill>
                </a:uFill>
                <a:latin typeface="Righteous"/>
                <a:ea typeface="Righteous"/>
              </a:rPr>
              <a:t>R</a:t>
            </a:r>
            <a:r>
              <a:rPr lang="en-IN" sz="1800" b="0" strike="noStrike" spc="-1" dirty="0" smtClean="0">
                <a:solidFill>
                  <a:srgbClr val="FFFFFF"/>
                </a:solidFill>
                <a:uFill>
                  <a:solidFill>
                    <a:srgbClr val="FFFFFF"/>
                  </a:solidFill>
                </a:uFill>
                <a:latin typeface="Righteous"/>
                <a:ea typeface="Righteous"/>
              </a:rPr>
              <a:t>ideable </a:t>
            </a:r>
            <a:r>
              <a:rPr lang="en-IN" sz="1800" b="0" strike="noStrike" spc="-1" dirty="0">
                <a:solidFill>
                  <a:srgbClr val="FFFFFF"/>
                </a:solidFill>
                <a:uFill>
                  <a:solidFill>
                    <a:srgbClr val="FFFFFF"/>
                  </a:solidFill>
                </a:uFill>
                <a:latin typeface="Righteous"/>
                <a:ea typeface="Righteous"/>
              </a:rPr>
              <a:t>by </a:t>
            </a:r>
            <a:r>
              <a:rPr lang="en-IN" sz="1800" b="0" strike="noStrike" spc="-1" dirty="0" smtClean="0">
                <a:solidFill>
                  <a:srgbClr val="FFFFFF"/>
                </a:solidFill>
                <a:uFill>
                  <a:solidFill>
                    <a:srgbClr val="FFFFFF"/>
                  </a:solidFill>
                </a:uFill>
                <a:latin typeface="Righteous"/>
                <a:ea typeface="Righteous"/>
              </a:rPr>
              <a:t>pulling </a:t>
            </a:r>
            <a:r>
              <a:rPr lang="en-IN" sz="1800" b="0" strike="noStrike" spc="-1" dirty="0">
                <a:solidFill>
                  <a:srgbClr val="FFFFFF"/>
                </a:solidFill>
                <a:uFill>
                  <a:solidFill>
                    <a:srgbClr val="FFFFFF"/>
                  </a:solidFill>
                </a:uFill>
                <a:latin typeface="Righteous"/>
                <a:ea typeface="Righteous"/>
              </a:rPr>
              <a:t>up the device by legs like a green caterpillar action. </a:t>
            </a:r>
            <a:endParaRPr lang="en-IN" sz="1800" b="0" strike="noStrike" spc="-1" dirty="0">
              <a:solidFill>
                <a:srgbClr val="FFFFFF"/>
              </a:solidFill>
              <a:uFill>
                <a:solidFill>
                  <a:srgbClr val="FFFFFF"/>
                </a:solidFill>
              </a:uFill>
              <a:latin typeface="Arial"/>
            </a:endParaRPr>
          </a:p>
          <a:p>
            <a:pPr>
              <a:lnSpc>
                <a:spcPct val="200000"/>
              </a:lnSpc>
            </a:pPr>
            <a:endParaRPr lang="en-IN" sz="1800" b="0" strike="noStrike" spc="-1" dirty="0">
              <a:solidFill>
                <a:srgbClr val="FFFFFF"/>
              </a:solidFill>
              <a:uFill>
                <a:solidFill>
                  <a:srgbClr val="FFFFFF"/>
                </a:solidFill>
              </a:uFill>
              <a:latin typeface="Arial"/>
            </a:endParaRPr>
          </a:p>
          <a:p>
            <a:pPr>
              <a:lnSpc>
                <a:spcPct val="200000"/>
              </a:lnSpc>
            </a:pPr>
            <a:endParaRPr lang="en-IN" sz="1800" b="0" strike="noStrike" spc="-1" dirty="0">
              <a:solidFill>
                <a:srgbClr val="FFFFFF"/>
              </a:solidFill>
              <a:uFill>
                <a:solidFill>
                  <a:srgbClr val="FFFFFF"/>
                </a:solidFill>
              </a:uFill>
              <a:latin typeface="Arial"/>
            </a:endParaRPr>
          </a:p>
          <a:p>
            <a:pPr>
              <a:lnSpc>
                <a:spcPct val="200000"/>
              </a:lnSpc>
            </a:pPr>
            <a:endParaRPr lang="en-IN" sz="1800" b="0" strike="noStrike" spc="-1" dirty="0">
              <a:solidFill>
                <a:srgbClr val="FFFFFF"/>
              </a:solidFill>
              <a:uFill>
                <a:solidFill>
                  <a:srgbClr val="FFFFFF"/>
                </a:solidFill>
              </a:uFill>
              <a:latin typeface="Arial"/>
            </a:endParaRPr>
          </a:p>
          <a:p>
            <a:pPr>
              <a:lnSpc>
                <a:spcPct val="200000"/>
              </a:lnSpc>
            </a:pPr>
            <a:endParaRPr lang="en-IN" sz="1800" b="0" strike="noStrike" spc="-1" dirty="0">
              <a:solidFill>
                <a:srgbClr val="FFFFFF"/>
              </a:solidFill>
              <a:uFill>
                <a:solidFill>
                  <a:srgbClr val="FFFFFF"/>
                </a:solidFill>
              </a:uFill>
              <a:latin typeface="Arial"/>
            </a:endParaRPr>
          </a:p>
          <a:p>
            <a:pPr>
              <a:lnSpc>
                <a:spcPct val="200000"/>
              </a:lnSpc>
            </a:pPr>
            <a:endParaRPr lang="en-IN" sz="1800" b="0" strike="noStrike" spc="-1" dirty="0">
              <a:solidFill>
                <a:srgbClr val="FFFFFF"/>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CustomShape 1"/>
          <p:cNvSpPr/>
          <p:nvPr/>
        </p:nvSpPr>
        <p:spPr>
          <a:xfrm>
            <a:off x="1066800" y="514350"/>
            <a:ext cx="7038360" cy="9133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b="0" strike="noStrike" spc="-1" dirty="0" smtClean="0">
                <a:solidFill>
                  <a:srgbClr val="B6D7A8"/>
                </a:solidFill>
                <a:uFill>
                  <a:solidFill>
                    <a:srgbClr val="FFFFFF"/>
                  </a:solidFill>
                </a:uFill>
                <a:latin typeface="Righteous"/>
                <a:ea typeface="Righteous"/>
              </a:rPr>
              <a:t>Disadvantages of </a:t>
            </a:r>
            <a:r>
              <a:rPr lang="en-IN" sz="2400" spc="-1" dirty="0">
                <a:solidFill>
                  <a:srgbClr val="B6D7A8"/>
                </a:solidFill>
                <a:uFill>
                  <a:solidFill>
                    <a:srgbClr val="FFFFFF"/>
                  </a:solidFill>
                </a:uFill>
                <a:latin typeface="Arial" panose="020B0604020202020204" pitchFamily="34" charset="0"/>
                <a:ea typeface="Righteous"/>
                <a:cs typeface="Arial" panose="020B0604020202020204" pitchFamily="34" charset="0"/>
              </a:rPr>
              <a:t>Existing system </a:t>
            </a:r>
            <a:endParaRPr lang="en-IN" sz="2400" b="0" strike="noStrike" spc="-1" dirty="0">
              <a:solidFill>
                <a:srgbClr val="FFFFFF"/>
              </a:solidFill>
              <a:uFill>
                <a:solidFill>
                  <a:srgbClr val="FFFFFF"/>
                </a:solidFill>
              </a:uFill>
              <a:latin typeface="Arial" panose="020B0604020202020204" pitchFamily="34" charset="0"/>
              <a:cs typeface="Arial" panose="020B0604020202020204" pitchFamily="34" charset="0"/>
            </a:endParaRPr>
          </a:p>
        </p:txBody>
      </p:sp>
      <p:sp>
        <p:nvSpPr>
          <p:cNvPr id="277" name="CustomShape 2"/>
          <p:cNvSpPr/>
          <p:nvPr/>
        </p:nvSpPr>
        <p:spPr>
          <a:xfrm>
            <a:off x="1295280" y="1581120"/>
            <a:ext cx="7040160" cy="319860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IN" spc="-1" dirty="0" smtClean="0">
                <a:solidFill>
                  <a:srgbClr val="B6D7A8"/>
                </a:solidFill>
                <a:uFill>
                  <a:solidFill>
                    <a:srgbClr val="FFFFFF"/>
                  </a:solidFill>
                </a:uFill>
                <a:latin typeface="Righteous"/>
                <a:ea typeface="Righteous"/>
              </a:rPr>
              <a:t>Existing </a:t>
            </a:r>
            <a:r>
              <a:rPr lang="en-IN" sz="1800" b="0" strike="noStrike" spc="-1" dirty="0" smtClean="0">
                <a:solidFill>
                  <a:srgbClr val="B6D7A8"/>
                </a:solidFill>
                <a:uFill>
                  <a:solidFill>
                    <a:srgbClr val="FFFFFF"/>
                  </a:solidFill>
                </a:uFill>
                <a:latin typeface="Righteous"/>
                <a:ea typeface="Righteous"/>
              </a:rPr>
              <a:t> </a:t>
            </a:r>
            <a:r>
              <a:rPr lang="en-IN" sz="1800" b="0" strike="noStrike" spc="-1" dirty="0">
                <a:solidFill>
                  <a:srgbClr val="B6D7A8"/>
                </a:solidFill>
                <a:uFill>
                  <a:solidFill>
                    <a:srgbClr val="FFFFFF"/>
                  </a:solidFill>
                </a:uFill>
                <a:latin typeface="Righteous"/>
                <a:ea typeface="Righteous"/>
              </a:rPr>
              <a:t>tool cannot be used for the following circumstances</a:t>
            </a:r>
            <a:r>
              <a:rPr lang="en-IN" sz="1800" b="0" strike="noStrike" spc="-1" dirty="0" smtClean="0">
                <a:solidFill>
                  <a:srgbClr val="B6D7A8"/>
                </a:solidFill>
                <a:uFill>
                  <a:solidFill>
                    <a:srgbClr val="FFFFFF"/>
                  </a:solidFill>
                </a:uFill>
                <a:latin typeface="Righteous"/>
                <a:ea typeface="Righteous"/>
              </a:rPr>
              <a:t>:</a:t>
            </a:r>
          </a:p>
          <a:p>
            <a:pPr>
              <a:lnSpc>
                <a:spcPct val="100000"/>
              </a:lnSpc>
            </a:pPr>
            <a:endParaRPr lang="en-IN" sz="1800" b="0" strike="noStrike" spc="-1" dirty="0">
              <a:solidFill>
                <a:srgbClr val="FFFFFF"/>
              </a:solidFill>
              <a:uFill>
                <a:solidFill>
                  <a:srgbClr val="FFFFFF"/>
                </a:solidFill>
              </a:uFill>
              <a:latin typeface="Arial"/>
            </a:endParaRPr>
          </a:p>
          <a:p>
            <a:pPr marL="216000" indent="-216000">
              <a:lnSpc>
                <a:spcPct val="150000"/>
              </a:lnSpc>
              <a:buClr>
                <a:srgbClr val="FFFFFF"/>
              </a:buClr>
              <a:buFont typeface="Arial"/>
              <a:buChar char="•"/>
            </a:pPr>
            <a:r>
              <a:rPr lang="en-IN" sz="1800" b="0" strike="noStrike" spc="-1" dirty="0">
                <a:solidFill>
                  <a:srgbClr val="FFFFFF"/>
                </a:solidFill>
                <a:uFill>
                  <a:solidFill>
                    <a:srgbClr val="FFFFFF"/>
                  </a:solidFill>
                </a:uFill>
                <a:latin typeface="Righteous"/>
                <a:ea typeface="Righteous"/>
              </a:rPr>
              <a:t> Trees with wet surfaces</a:t>
            </a:r>
            <a:endParaRPr lang="en-IN" sz="1800" b="0" strike="noStrike" spc="-1" dirty="0">
              <a:solidFill>
                <a:srgbClr val="FFFFFF"/>
              </a:solidFill>
              <a:uFill>
                <a:solidFill>
                  <a:srgbClr val="FFFFFF"/>
                </a:solidFill>
              </a:uFill>
              <a:latin typeface="Arial"/>
            </a:endParaRPr>
          </a:p>
          <a:p>
            <a:pPr marL="216000" indent="-216000">
              <a:lnSpc>
                <a:spcPct val="150000"/>
              </a:lnSpc>
              <a:buClr>
                <a:srgbClr val="FFFFFF"/>
              </a:buClr>
              <a:buFont typeface="Arial"/>
              <a:buChar char="•"/>
            </a:pPr>
            <a:r>
              <a:rPr lang="en-IN" sz="1800" b="0" strike="noStrike" spc="-1" dirty="0">
                <a:solidFill>
                  <a:srgbClr val="FFFFFF"/>
                </a:solidFill>
                <a:uFill>
                  <a:solidFill>
                    <a:srgbClr val="FFFFFF"/>
                  </a:solidFill>
                </a:uFill>
                <a:latin typeface="Righteous"/>
                <a:ea typeface="Righteous"/>
              </a:rPr>
              <a:t> Thorny trees</a:t>
            </a:r>
            <a:endParaRPr lang="en-IN" sz="1800" b="0" strike="noStrike" spc="-1" dirty="0">
              <a:solidFill>
                <a:srgbClr val="FFFFFF"/>
              </a:solidFill>
              <a:uFill>
                <a:solidFill>
                  <a:srgbClr val="FFFFFF"/>
                </a:solidFill>
              </a:uFill>
              <a:latin typeface="Arial"/>
            </a:endParaRPr>
          </a:p>
          <a:p>
            <a:pPr marL="216000" indent="-216000">
              <a:lnSpc>
                <a:spcPct val="150000"/>
              </a:lnSpc>
              <a:buClr>
                <a:srgbClr val="FFFFFF"/>
              </a:buClr>
              <a:buFont typeface="Arial"/>
              <a:buChar char="•"/>
            </a:pPr>
            <a:r>
              <a:rPr lang="en-IN" sz="1800" b="0" strike="noStrike" spc="-1" dirty="0">
                <a:solidFill>
                  <a:srgbClr val="FFFFFF"/>
                </a:solidFill>
                <a:uFill>
                  <a:solidFill>
                    <a:srgbClr val="FFFFFF"/>
                  </a:solidFill>
                </a:uFill>
                <a:latin typeface="Righteous"/>
                <a:ea typeface="Righteous"/>
              </a:rPr>
              <a:t> Trees with hard lumpy  surfaces</a:t>
            </a:r>
            <a:endParaRPr lang="en-IN" sz="1800" b="0" strike="noStrike" spc="-1" dirty="0">
              <a:solidFill>
                <a:srgbClr val="FFFFFF"/>
              </a:solidFill>
              <a:uFill>
                <a:solidFill>
                  <a:srgbClr val="FFFFFF"/>
                </a:solidFill>
              </a:uFill>
              <a:latin typeface="Arial"/>
            </a:endParaRPr>
          </a:p>
          <a:p>
            <a:pPr marL="216000" indent="-216000">
              <a:lnSpc>
                <a:spcPct val="150000"/>
              </a:lnSpc>
              <a:buClr>
                <a:srgbClr val="FFFFFF"/>
              </a:buClr>
              <a:buFont typeface="Arial"/>
              <a:buChar char="•"/>
            </a:pPr>
            <a:r>
              <a:rPr lang="en-IN" sz="1800" b="0" strike="noStrike" spc="-1" dirty="0">
                <a:solidFill>
                  <a:srgbClr val="FFFFFF"/>
                </a:solidFill>
                <a:uFill>
                  <a:solidFill>
                    <a:srgbClr val="FFFFFF"/>
                  </a:solidFill>
                </a:uFill>
                <a:latin typeface="Righteous"/>
                <a:ea typeface="Righteous"/>
              </a:rPr>
              <a:t> Trees with a smooth </a:t>
            </a:r>
            <a:r>
              <a:rPr lang="en-IN" sz="1800" b="0" strike="noStrike" spc="-1" dirty="0" smtClean="0">
                <a:solidFill>
                  <a:srgbClr val="FFFFFF"/>
                </a:solidFill>
                <a:uFill>
                  <a:solidFill>
                    <a:srgbClr val="FFFFFF"/>
                  </a:solidFill>
                </a:uFill>
                <a:latin typeface="Righteous"/>
                <a:ea typeface="Righteous"/>
              </a:rPr>
              <a:t>bark</a:t>
            </a:r>
          </a:p>
          <a:p>
            <a:pPr marL="216000" indent="-216000">
              <a:lnSpc>
                <a:spcPct val="150000"/>
              </a:lnSpc>
              <a:buClr>
                <a:srgbClr val="FFFFFF"/>
              </a:buClr>
              <a:buFont typeface="Arial"/>
              <a:buChar char="•"/>
            </a:pPr>
            <a:r>
              <a:rPr lang="en-IN" spc="-1" dirty="0" smtClean="0">
                <a:solidFill>
                  <a:srgbClr val="FFFFFF"/>
                </a:solidFill>
                <a:uFill>
                  <a:solidFill>
                    <a:srgbClr val="FFFFFF"/>
                  </a:solidFill>
                </a:uFill>
                <a:latin typeface="Righteous"/>
              </a:rPr>
              <a:t>Only skilled person’s can handle the device</a:t>
            </a:r>
            <a:endParaRPr lang="en-IN" sz="1800" b="0" strike="noStrike" spc="-1" dirty="0">
              <a:solidFill>
                <a:srgbClr val="FFFFFF"/>
              </a:solidFill>
              <a:uFill>
                <a:solidFill>
                  <a:srgbClr val="FFFFFF"/>
                </a:solidFill>
              </a:uFill>
              <a:latin typeface="Arial"/>
            </a:endParaRPr>
          </a:p>
        </p:txBody>
      </p:sp>
      <p:pic>
        <p:nvPicPr>
          <p:cNvPr id="278" name="Shape 183"/>
          <p:cNvPicPr/>
          <p:nvPr/>
        </p:nvPicPr>
        <p:blipFill>
          <a:blip r:embed="rId2"/>
          <a:stretch/>
        </p:blipFill>
        <p:spPr>
          <a:xfrm>
            <a:off x="988920" y="285840"/>
            <a:ext cx="992160" cy="9921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CustomShape 1"/>
          <p:cNvSpPr/>
          <p:nvPr/>
        </p:nvSpPr>
        <p:spPr>
          <a:xfrm>
            <a:off x="4555194" y="1504950"/>
            <a:ext cx="4586400" cy="114804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nchor="ctr"/>
          <a:lstStyle/>
          <a:p>
            <a:pPr>
              <a:lnSpc>
                <a:spcPct val="100000"/>
              </a:lnSpc>
            </a:pPr>
            <a:r>
              <a:rPr lang="en-IN" sz="4000" b="1" strike="noStrike" spc="-1" dirty="0">
                <a:solidFill>
                  <a:srgbClr val="B6D7A8"/>
                </a:solidFill>
                <a:uFill>
                  <a:solidFill>
                    <a:srgbClr val="FFFFFF"/>
                  </a:solidFill>
                </a:uFill>
                <a:latin typeface="Righteous"/>
                <a:ea typeface="Righteous"/>
              </a:rPr>
              <a:t>Proposed System</a:t>
            </a:r>
            <a:endParaRPr lang="en-IN" sz="4000" b="1" strike="noStrike" spc="-1" dirty="0">
              <a:solidFill>
                <a:srgbClr val="FFFFFF"/>
              </a:solidFill>
              <a:uFill>
                <a:solidFill>
                  <a:srgbClr val="FFFFFF"/>
                </a:solidFill>
              </a:uFill>
              <a:latin typeface="Aria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490" y="666750"/>
            <a:ext cx="4290504" cy="358140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CustomShape 1"/>
          <p:cNvSpPr/>
          <p:nvPr/>
        </p:nvSpPr>
        <p:spPr>
          <a:xfrm>
            <a:off x="1297440" y="393840"/>
            <a:ext cx="7038360" cy="9133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b="0" strike="noStrike" spc="-1">
                <a:solidFill>
                  <a:srgbClr val="B6D7A8"/>
                </a:solidFill>
                <a:uFill>
                  <a:solidFill>
                    <a:srgbClr val="FFFFFF"/>
                  </a:solidFill>
                </a:uFill>
                <a:latin typeface="Righteous"/>
                <a:ea typeface="Righteous"/>
              </a:rPr>
              <a:t>Description of the proposed system</a:t>
            </a:r>
            <a:endParaRPr lang="en-IN" sz="1800" b="0" strike="noStrike" spc="-1">
              <a:solidFill>
                <a:srgbClr val="FFFFFF"/>
              </a:solidFill>
              <a:uFill>
                <a:solidFill>
                  <a:srgbClr val="FFFFFF"/>
                </a:solidFill>
              </a:uFill>
              <a:latin typeface="Arial"/>
            </a:endParaRPr>
          </a:p>
        </p:txBody>
      </p:sp>
      <p:sp>
        <p:nvSpPr>
          <p:cNvPr id="282" name="CustomShape 2"/>
          <p:cNvSpPr/>
          <p:nvPr/>
        </p:nvSpPr>
        <p:spPr>
          <a:xfrm>
            <a:off x="1297440" y="1567440"/>
            <a:ext cx="7138800" cy="326016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marL="457200" indent="-342360">
              <a:lnSpc>
                <a:spcPct val="150000"/>
              </a:lnSpc>
              <a:buClr>
                <a:srgbClr val="FFFFFF"/>
              </a:buClr>
              <a:buFont typeface="Righteous"/>
              <a:buChar char="●"/>
            </a:pPr>
            <a:r>
              <a:rPr lang="en-IN" sz="1800" b="0" strike="noStrike" spc="-1" dirty="0">
                <a:solidFill>
                  <a:srgbClr val="FFFFFF"/>
                </a:solidFill>
                <a:uFill>
                  <a:solidFill>
                    <a:srgbClr val="FFFFFF"/>
                  </a:solidFill>
                </a:uFill>
                <a:latin typeface="Righteous"/>
                <a:ea typeface="Righteous"/>
              </a:rPr>
              <a:t>Similar to the existing system we have frames  Upper and lower</a:t>
            </a:r>
            <a:endParaRPr lang="en-IN" sz="1800" b="0" strike="noStrike" spc="-1" dirty="0">
              <a:solidFill>
                <a:srgbClr val="FFFFFF"/>
              </a:solidFill>
              <a:uFill>
                <a:solidFill>
                  <a:srgbClr val="FFFFFF"/>
                </a:solidFill>
              </a:uFill>
              <a:latin typeface="Arial"/>
            </a:endParaRPr>
          </a:p>
          <a:p>
            <a:pPr marL="457200" indent="-342360">
              <a:lnSpc>
                <a:spcPct val="150000"/>
              </a:lnSpc>
              <a:buClr>
                <a:srgbClr val="FFFFFF"/>
              </a:buClr>
              <a:buFont typeface="Righteous"/>
              <a:buChar char="●"/>
            </a:pPr>
            <a:r>
              <a:rPr lang="en-IN" sz="1800" b="0" strike="noStrike" spc="-1" dirty="0">
                <a:solidFill>
                  <a:srgbClr val="FFFFFF"/>
                </a:solidFill>
                <a:uFill>
                  <a:solidFill>
                    <a:srgbClr val="FFFFFF"/>
                  </a:solidFill>
                </a:uFill>
                <a:latin typeface="Righteous"/>
                <a:ea typeface="Righteous"/>
              </a:rPr>
              <a:t>Lower frame used for </a:t>
            </a:r>
            <a:r>
              <a:rPr lang="en-IN" sz="1800" b="0" strike="noStrike" spc="-1" dirty="0" err="1">
                <a:solidFill>
                  <a:srgbClr val="FFFFFF"/>
                </a:solidFill>
                <a:uFill>
                  <a:solidFill>
                    <a:srgbClr val="FFFFFF"/>
                  </a:solidFill>
                </a:uFill>
                <a:latin typeface="Righteous"/>
                <a:ea typeface="Righteous"/>
              </a:rPr>
              <a:t>footstaging</a:t>
            </a:r>
            <a:r>
              <a:rPr lang="en-IN" sz="1800" b="0" strike="noStrike" spc="-1" dirty="0">
                <a:solidFill>
                  <a:srgbClr val="FFFFFF"/>
                </a:solidFill>
                <a:uFill>
                  <a:solidFill>
                    <a:srgbClr val="FFFFFF"/>
                  </a:solidFill>
                </a:uFill>
                <a:latin typeface="Righteous"/>
                <a:ea typeface="Righteous"/>
              </a:rPr>
              <a:t> and upper frame is used  for comfortable seating and for a succeeding motion</a:t>
            </a:r>
            <a:endParaRPr lang="en-IN" sz="1800" b="0" strike="noStrike" spc="-1" dirty="0">
              <a:solidFill>
                <a:srgbClr val="FFFFFF"/>
              </a:solidFill>
              <a:uFill>
                <a:solidFill>
                  <a:srgbClr val="FFFFFF"/>
                </a:solidFill>
              </a:uFill>
              <a:latin typeface="Arial"/>
            </a:endParaRPr>
          </a:p>
          <a:p>
            <a:pPr marL="457200" indent="-342360">
              <a:lnSpc>
                <a:spcPct val="150000"/>
              </a:lnSpc>
              <a:buClr>
                <a:srgbClr val="FFFFFF"/>
              </a:buClr>
              <a:buFont typeface="Righteous"/>
              <a:buChar char="●"/>
            </a:pPr>
            <a:r>
              <a:rPr lang="en-IN" sz="1800" b="0" strike="noStrike" spc="-1" dirty="0">
                <a:solidFill>
                  <a:srgbClr val="FFFFFF"/>
                </a:solidFill>
                <a:uFill>
                  <a:solidFill>
                    <a:srgbClr val="FFFFFF"/>
                  </a:solidFill>
                </a:uFill>
                <a:latin typeface="Righteous"/>
                <a:ea typeface="Righteous"/>
              </a:rPr>
              <a:t>Springs are attached between the two frames to perform an upward push and a downward pull </a:t>
            </a:r>
            <a:endParaRPr lang="en-IN" sz="1800" b="0" strike="noStrike" spc="-1" dirty="0">
              <a:solidFill>
                <a:srgbClr val="FFFFFF"/>
              </a:solidFill>
              <a:uFill>
                <a:solidFill>
                  <a:srgbClr val="FFFFFF"/>
                </a:solidFill>
              </a:uFill>
              <a:latin typeface="Arial"/>
            </a:endParaRPr>
          </a:p>
          <a:p>
            <a:pPr marL="457200" indent="-342360">
              <a:lnSpc>
                <a:spcPct val="150000"/>
              </a:lnSpc>
              <a:buClr>
                <a:srgbClr val="FFFFFF"/>
              </a:buClr>
              <a:buFont typeface="Righteous"/>
              <a:buChar char="●"/>
            </a:pPr>
            <a:r>
              <a:rPr lang="en-IN" sz="1800" b="0" strike="noStrike" spc="-1" dirty="0">
                <a:solidFill>
                  <a:srgbClr val="FFFFFF"/>
                </a:solidFill>
                <a:uFill>
                  <a:solidFill>
                    <a:srgbClr val="FFFFFF"/>
                  </a:solidFill>
                </a:uFill>
                <a:latin typeface="Righteous"/>
                <a:ea typeface="Righteous"/>
              </a:rPr>
              <a:t>A pulley system is provided in the upper frame to easily deliver ice apples  etc..  to the ground from the top of the tree</a:t>
            </a:r>
            <a:endParaRPr lang="en-IN" sz="1800" b="0" strike="noStrike" spc="-1" dirty="0">
              <a:solidFill>
                <a:srgbClr val="FFFFFF"/>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CustomShape 1"/>
          <p:cNvSpPr/>
          <p:nvPr/>
        </p:nvSpPr>
        <p:spPr>
          <a:xfrm>
            <a:off x="1297440" y="393840"/>
            <a:ext cx="7038360" cy="9133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IN" sz="2400" b="0" strike="noStrike" spc="-1" dirty="0">
                <a:solidFill>
                  <a:schemeClr val="accent3"/>
                </a:solidFill>
                <a:uFill>
                  <a:solidFill>
                    <a:srgbClr val="FFFFFF"/>
                  </a:solidFill>
                </a:uFill>
                <a:latin typeface="Righteous"/>
                <a:ea typeface="Righteous"/>
              </a:rPr>
              <a:t>Working </a:t>
            </a:r>
            <a:endParaRPr lang="en-IN" sz="1800" b="0" strike="noStrike" spc="-1" dirty="0">
              <a:solidFill>
                <a:schemeClr val="accent3"/>
              </a:solidFill>
              <a:uFill>
                <a:solidFill>
                  <a:srgbClr val="FFFFFF"/>
                </a:solidFill>
              </a:uFill>
              <a:latin typeface="Arial"/>
            </a:endParaRPr>
          </a:p>
        </p:txBody>
      </p:sp>
      <p:sp>
        <p:nvSpPr>
          <p:cNvPr id="284" name="CustomShape 2"/>
          <p:cNvSpPr/>
          <p:nvPr/>
        </p:nvSpPr>
        <p:spPr>
          <a:xfrm>
            <a:off x="990600" y="971550"/>
            <a:ext cx="7813800" cy="370656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marL="457200" indent="-316800">
              <a:lnSpc>
                <a:spcPct val="150000"/>
              </a:lnSpc>
              <a:buClr>
                <a:srgbClr val="FFFFFF"/>
              </a:buClr>
              <a:buFont typeface="Righteous"/>
              <a:buChar char="●"/>
            </a:pPr>
            <a:r>
              <a:rPr lang="en-IN" sz="1400" b="0" strike="noStrike" spc="-1" dirty="0">
                <a:solidFill>
                  <a:srgbClr val="FFFFFF"/>
                </a:solidFill>
                <a:uFill>
                  <a:solidFill>
                    <a:srgbClr val="FFFFFF"/>
                  </a:solidFill>
                </a:uFill>
                <a:latin typeface="Righteous"/>
                <a:ea typeface="Righteous"/>
              </a:rPr>
              <a:t>Sit firmly on the upper frame and place your feet in the lower frame’s foot staging area</a:t>
            </a:r>
            <a:endParaRPr lang="en-IN" sz="1800" b="0" strike="noStrike" spc="-1" dirty="0">
              <a:solidFill>
                <a:srgbClr val="FFFFFF"/>
              </a:solidFill>
              <a:uFill>
                <a:solidFill>
                  <a:srgbClr val="FFFFFF"/>
                </a:solidFill>
              </a:uFill>
              <a:latin typeface="Arial"/>
            </a:endParaRPr>
          </a:p>
          <a:p>
            <a:pPr marL="457200" indent="-316800">
              <a:lnSpc>
                <a:spcPct val="150000"/>
              </a:lnSpc>
              <a:buClr>
                <a:srgbClr val="FFFFFF"/>
              </a:buClr>
              <a:buFont typeface="Righteous"/>
              <a:buChar char="●"/>
            </a:pPr>
            <a:r>
              <a:rPr lang="en-IN" sz="1400" b="0" strike="noStrike" spc="-1" dirty="0">
                <a:solidFill>
                  <a:srgbClr val="FFFFFF"/>
                </a:solidFill>
                <a:uFill>
                  <a:solidFill>
                    <a:srgbClr val="FFFFFF"/>
                  </a:solidFill>
                </a:uFill>
                <a:latin typeface="Righteous"/>
                <a:ea typeface="Righteous"/>
              </a:rPr>
              <a:t>Once a person sits</a:t>
            </a:r>
            <a:r>
              <a:rPr lang="en-IN" sz="1400" b="0" strike="noStrike" spc="-1" dirty="0" smtClean="0">
                <a:solidFill>
                  <a:srgbClr val="FFFFFF"/>
                </a:solidFill>
                <a:uFill>
                  <a:solidFill>
                    <a:srgbClr val="FFFFFF"/>
                  </a:solidFill>
                </a:uFill>
                <a:latin typeface="Righteous"/>
                <a:ea typeface="Righteous"/>
              </a:rPr>
              <a:t>, tension </a:t>
            </a:r>
            <a:r>
              <a:rPr lang="en-IN" sz="1400" b="0" strike="noStrike" spc="-1" dirty="0">
                <a:solidFill>
                  <a:srgbClr val="FFFFFF"/>
                </a:solidFill>
                <a:uFill>
                  <a:solidFill>
                    <a:srgbClr val="FFFFFF"/>
                  </a:solidFill>
                </a:uFill>
                <a:latin typeface="Righteous"/>
                <a:ea typeface="Righteous"/>
              </a:rPr>
              <a:t>is applied to the spring making it to </a:t>
            </a:r>
            <a:r>
              <a:rPr lang="en-IN" sz="1400" b="0" strike="noStrike" spc="-1" dirty="0" smtClean="0">
                <a:solidFill>
                  <a:srgbClr val="FFFFFF"/>
                </a:solidFill>
                <a:uFill>
                  <a:solidFill>
                    <a:srgbClr val="FFFFFF"/>
                  </a:solidFill>
                </a:uFill>
                <a:latin typeface="Righteous"/>
                <a:ea typeface="Righteous"/>
              </a:rPr>
              <a:t>compress , when </a:t>
            </a:r>
            <a:r>
              <a:rPr lang="en-IN" sz="1400" b="0" strike="noStrike" spc="-1" dirty="0">
                <a:solidFill>
                  <a:srgbClr val="FFFFFF"/>
                </a:solidFill>
                <a:uFill>
                  <a:solidFill>
                    <a:srgbClr val="FFFFFF"/>
                  </a:solidFill>
                </a:uFill>
                <a:latin typeface="Righteous"/>
                <a:ea typeface="Righteous"/>
              </a:rPr>
              <a:t>the user removes the tension by slightly raising himself the spring retracts  automatically giving the person a boost and reducing his work</a:t>
            </a:r>
            <a:endParaRPr lang="en-IN" sz="1800" b="0" strike="noStrike" spc="-1" dirty="0">
              <a:solidFill>
                <a:srgbClr val="FFFFFF"/>
              </a:solidFill>
              <a:uFill>
                <a:solidFill>
                  <a:srgbClr val="FFFFFF"/>
                </a:solidFill>
              </a:uFill>
              <a:latin typeface="Arial"/>
            </a:endParaRPr>
          </a:p>
          <a:p>
            <a:pPr marL="457200" indent="-316800">
              <a:lnSpc>
                <a:spcPct val="150000"/>
              </a:lnSpc>
              <a:buClr>
                <a:srgbClr val="FFFFFF"/>
              </a:buClr>
              <a:buFont typeface="Righteous"/>
              <a:buChar char="●"/>
            </a:pPr>
            <a:r>
              <a:rPr lang="en-IN" sz="1400" b="0" strike="noStrike" spc="-1" dirty="0">
                <a:solidFill>
                  <a:srgbClr val="FFFFFF"/>
                </a:solidFill>
                <a:uFill>
                  <a:solidFill>
                    <a:srgbClr val="FFFFFF"/>
                  </a:solidFill>
                </a:uFill>
                <a:latin typeface="Righteous"/>
                <a:ea typeface="Righteous"/>
              </a:rPr>
              <a:t>User then only needs to move the upper frame to proceed further</a:t>
            </a:r>
            <a:r>
              <a:rPr lang="en-IN" sz="1400" b="0" strike="noStrike" spc="-1" dirty="0" smtClean="0">
                <a:solidFill>
                  <a:srgbClr val="FFFFFF"/>
                </a:solidFill>
                <a:uFill>
                  <a:solidFill>
                    <a:srgbClr val="FFFFFF"/>
                  </a:solidFill>
                </a:uFill>
                <a:latin typeface="Righteous"/>
                <a:ea typeface="Righteous"/>
              </a:rPr>
              <a:t>, Climbing </a:t>
            </a:r>
            <a:r>
              <a:rPr lang="en-IN" sz="1400" b="0" strike="noStrike" spc="-1" dirty="0">
                <a:solidFill>
                  <a:srgbClr val="FFFFFF"/>
                </a:solidFill>
                <a:uFill>
                  <a:solidFill>
                    <a:srgbClr val="FFFFFF"/>
                  </a:solidFill>
                </a:uFill>
                <a:latin typeface="Righteous"/>
                <a:ea typeface="Righteous"/>
              </a:rPr>
              <a:t>is made faster and easier because of retracting mechanism of the spring</a:t>
            </a:r>
            <a:endParaRPr lang="en-IN" sz="1800" b="0" strike="noStrike" spc="-1" dirty="0">
              <a:solidFill>
                <a:srgbClr val="FFFFFF"/>
              </a:solidFill>
              <a:uFill>
                <a:solidFill>
                  <a:srgbClr val="FFFFFF"/>
                </a:solidFill>
              </a:uFill>
              <a:latin typeface="Arial"/>
            </a:endParaRPr>
          </a:p>
          <a:p>
            <a:pPr marL="457200" indent="-316800">
              <a:lnSpc>
                <a:spcPct val="150000"/>
              </a:lnSpc>
              <a:buClr>
                <a:srgbClr val="FFFFFF"/>
              </a:buClr>
              <a:buFont typeface="Righteous"/>
              <a:buChar char="●"/>
            </a:pPr>
            <a:r>
              <a:rPr lang="en-IN" sz="1400" b="0" strike="noStrike" spc="-1" dirty="0">
                <a:solidFill>
                  <a:srgbClr val="FFFFFF"/>
                </a:solidFill>
                <a:uFill>
                  <a:solidFill>
                    <a:srgbClr val="FFFFFF"/>
                  </a:solidFill>
                </a:uFill>
                <a:latin typeface="Righteous"/>
                <a:ea typeface="Righteous"/>
              </a:rPr>
              <a:t>If the person needs to get things down from the tree after he climbs </a:t>
            </a:r>
            <a:r>
              <a:rPr lang="en-IN" sz="1400" b="0" strike="noStrike" spc="-1" dirty="0" smtClean="0">
                <a:solidFill>
                  <a:srgbClr val="FFFFFF"/>
                </a:solidFill>
                <a:uFill>
                  <a:solidFill>
                    <a:srgbClr val="FFFFFF"/>
                  </a:solidFill>
                </a:uFill>
                <a:latin typeface="Righteous"/>
                <a:ea typeface="Righteous"/>
              </a:rPr>
              <a:t>up , a  </a:t>
            </a:r>
            <a:r>
              <a:rPr lang="en-IN" sz="1400" b="0" strike="noStrike" spc="-1" dirty="0">
                <a:solidFill>
                  <a:srgbClr val="FFFFFF"/>
                </a:solidFill>
                <a:uFill>
                  <a:solidFill>
                    <a:srgbClr val="FFFFFF"/>
                  </a:solidFill>
                </a:uFill>
                <a:latin typeface="Righteous"/>
                <a:ea typeface="Righteous"/>
              </a:rPr>
              <a:t>spiral pulley mechanism  installed in the panel of the upper frame contains wires/ropes that is retractable  once tension is  applied it is pulled down once user removes the tension it retracts back to its original position</a:t>
            </a:r>
            <a:endParaRPr lang="en-IN" sz="1800" b="0" strike="noStrike" spc="-1" dirty="0">
              <a:solidFill>
                <a:srgbClr val="FFFFFF"/>
              </a:solidFill>
              <a:uFill>
                <a:solidFill>
                  <a:srgbClr val="FFFFFF"/>
                </a:solidFill>
              </a:uFill>
              <a:latin typeface="Arial"/>
            </a:endParaRPr>
          </a:p>
          <a:p>
            <a:pPr>
              <a:lnSpc>
                <a:spcPct val="100000"/>
              </a:lnSpc>
            </a:pPr>
            <a:endParaRPr lang="en-IN" sz="1800" b="0" strike="noStrike" spc="-1" dirty="0">
              <a:solidFill>
                <a:srgbClr val="FFFFFF"/>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384</TotalTime>
  <Words>827</Words>
  <Application>Microsoft Office PowerPoint</Application>
  <PresentationFormat>On-screen Show (16:9)</PresentationFormat>
  <Paragraphs>136</Paragraphs>
  <Slides>16</Slides>
  <Notes>0</Notes>
  <HiddenSlides>0</HiddenSlides>
  <MMClips>0</MMClips>
  <ScaleCrop>false</ScaleCrop>
  <HeadingPairs>
    <vt:vector size="4" baseType="variant">
      <vt:variant>
        <vt:lpstr>Theme</vt:lpstr>
      </vt:variant>
      <vt:variant>
        <vt:i4>6</vt:i4>
      </vt:variant>
      <vt:variant>
        <vt:lpstr>Slide Titles</vt:lpstr>
      </vt:variant>
      <vt:variant>
        <vt:i4>16</vt:i4>
      </vt:variant>
    </vt:vector>
  </HeadingPairs>
  <TitlesOfParts>
    <vt:vector size="22" baseType="lpstr">
      <vt:lpstr>Office Theme</vt:lpstr>
      <vt:lpstr>Office Theme</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FUTURE SCOPE</vt:lpstr>
      <vt:lpstr>                                       CONCLUSION</vt:lpstr>
      <vt:lpstr>   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Palm tree climber</dc:title>
  <dc:creator>Administrator</dc:creator>
  <cp:lastModifiedBy>user</cp:lastModifiedBy>
  <cp:revision>30</cp:revision>
  <dcterms:modified xsi:type="dcterms:W3CDTF">2018-01-05T10:00:24Z</dcterms:modified>
  <dc:language>en-IN</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9</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12</vt:i4>
  </property>
</Properties>
</file>